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7.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8.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9.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10.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1.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12.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3.xml" ContentType="application/vnd.openxmlformats-officedocument.theme+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theme/theme14.xml" ContentType="application/vnd.openxmlformats-officedocument.theme+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theme/theme15.xml" ContentType="application/vnd.openxmlformats-officedocument.theme+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theme/theme16.xml" ContentType="application/vnd.openxmlformats-officedocument.theme+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theme/theme17.xml" ContentType="application/vnd.openxmlformats-officedocument.theme+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theme/theme25.xml" ContentType="application/vnd.openxmlformats-officedocument.theme+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theme/theme26.xml" ContentType="application/vnd.openxmlformats-officedocument.theme+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slideLayouts/slideLayout295.xml" ContentType="application/vnd.openxmlformats-officedocument.presentationml.slideLayout+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theme/theme27.xml" ContentType="application/vnd.openxmlformats-officedocument.theme+xml"/>
  <Override PartName="/ppt/slideLayouts/slideLayout298.xml" ContentType="application/vnd.openxmlformats-officedocument.presentationml.slideLayout+xml"/>
  <Override PartName="/ppt/slideLayouts/slideLayout299.xml" ContentType="application/vnd.openxmlformats-officedocument.presentationml.slideLayout+xml"/>
  <Override PartName="/ppt/slideLayouts/slideLayout300.xml" ContentType="application/vnd.openxmlformats-officedocument.presentationml.slideLayout+xml"/>
  <Override PartName="/ppt/slideLayouts/slideLayout301.xml" ContentType="application/vnd.openxmlformats-officedocument.presentationml.slideLayout+xml"/>
  <Override PartName="/ppt/slideLayouts/slideLayout302.xml" ContentType="application/vnd.openxmlformats-officedocument.presentationml.slideLayout+xml"/>
  <Override PartName="/ppt/slideLayouts/slideLayout303.xml" ContentType="application/vnd.openxmlformats-officedocument.presentationml.slideLayout+xml"/>
  <Override PartName="/ppt/slideLayouts/slideLayout304.xml" ContentType="application/vnd.openxmlformats-officedocument.presentationml.slideLayout+xml"/>
  <Override PartName="/ppt/slideLayouts/slideLayout305.xml" ContentType="application/vnd.openxmlformats-officedocument.presentationml.slideLayout+xml"/>
  <Override PartName="/ppt/slideLayouts/slideLayout306.xml" ContentType="application/vnd.openxmlformats-officedocument.presentationml.slideLayout+xml"/>
  <Override PartName="/ppt/slideLayouts/slideLayout307.xml" ContentType="application/vnd.openxmlformats-officedocument.presentationml.slideLayout+xml"/>
  <Override PartName="/ppt/slideLayouts/slideLayout308.xml" ContentType="application/vnd.openxmlformats-officedocument.presentationml.slideLayout+xml"/>
  <Override PartName="/ppt/theme/theme28.xml" ContentType="application/vnd.openxmlformats-officedocument.theme+xml"/>
  <Override PartName="/ppt/slideLayouts/slideLayout309.xml" ContentType="application/vnd.openxmlformats-officedocument.presentationml.slideLayout+xml"/>
  <Override PartName="/ppt/slideLayouts/slideLayout310.xml" ContentType="application/vnd.openxmlformats-officedocument.presentationml.slideLayout+xml"/>
  <Override PartName="/ppt/slideLayouts/slideLayout311.xml" ContentType="application/vnd.openxmlformats-officedocument.presentationml.slideLayout+xml"/>
  <Override PartName="/ppt/slideLayouts/slideLayout312.xml" ContentType="application/vnd.openxmlformats-officedocument.presentationml.slideLayout+xml"/>
  <Override PartName="/ppt/slideLayouts/slideLayout313.xml" ContentType="application/vnd.openxmlformats-officedocument.presentationml.slideLayout+xml"/>
  <Override PartName="/ppt/slideLayouts/slideLayout314.xml" ContentType="application/vnd.openxmlformats-officedocument.presentationml.slideLayout+xml"/>
  <Override PartName="/ppt/slideLayouts/slideLayout315.xml" ContentType="application/vnd.openxmlformats-officedocument.presentationml.slideLayout+xml"/>
  <Override PartName="/ppt/slideLayouts/slideLayout316.xml" ContentType="application/vnd.openxmlformats-officedocument.presentationml.slideLayout+xml"/>
  <Override PartName="/ppt/slideLayouts/slideLayout317.xml" ContentType="application/vnd.openxmlformats-officedocument.presentationml.slideLayout+xml"/>
  <Override PartName="/ppt/slideLayouts/slideLayout318.xml" ContentType="application/vnd.openxmlformats-officedocument.presentationml.slideLayout+xml"/>
  <Override PartName="/ppt/slideLayouts/slideLayout319.xml" ContentType="application/vnd.openxmlformats-officedocument.presentationml.slideLayout+xml"/>
  <Override PartName="/ppt/theme/theme29.xml" ContentType="application/vnd.openxmlformats-officedocument.theme+xml"/>
  <Override PartName="/ppt/slideLayouts/slideLayout320.xml" ContentType="application/vnd.openxmlformats-officedocument.presentationml.slideLayout+xml"/>
  <Override PartName="/ppt/slideLayouts/slideLayout321.xml" ContentType="application/vnd.openxmlformats-officedocument.presentationml.slideLayout+xml"/>
  <Override PartName="/ppt/slideLayouts/slideLayout322.xml" ContentType="application/vnd.openxmlformats-officedocument.presentationml.slideLayout+xml"/>
  <Override PartName="/ppt/slideLayouts/slideLayout323.xml" ContentType="application/vnd.openxmlformats-officedocument.presentationml.slideLayout+xml"/>
  <Override PartName="/ppt/slideLayouts/slideLayout324.xml" ContentType="application/vnd.openxmlformats-officedocument.presentationml.slideLayout+xml"/>
  <Override PartName="/ppt/slideLayouts/slideLayout325.xml" ContentType="application/vnd.openxmlformats-officedocument.presentationml.slideLayout+xml"/>
  <Override PartName="/ppt/slideLayouts/slideLayout326.xml" ContentType="application/vnd.openxmlformats-officedocument.presentationml.slideLayout+xml"/>
  <Override PartName="/ppt/slideLayouts/slideLayout327.xml" ContentType="application/vnd.openxmlformats-officedocument.presentationml.slideLayout+xml"/>
  <Override PartName="/ppt/slideLayouts/slideLayout328.xml" ContentType="application/vnd.openxmlformats-officedocument.presentationml.slideLayout+xml"/>
  <Override PartName="/ppt/slideLayouts/slideLayout329.xml" ContentType="application/vnd.openxmlformats-officedocument.presentationml.slideLayout+xml"/>
  <Override PartName="/ppt/slideLayouts/slideLayout330.xml" ContentType="application/vnd.openxmlformats-officedocument.presentationml.slideLayout+xml"/>
  <Override PartName="/ppt/theme/theme30.xml" ContentType="application/vnd.openxmlformats-officedocument.theme+xml"/>
  <Override PartName="/ppt/theme/theme31.xml" ContentType="application/vnd.openxmlformats-officedocument.theme+xml"/>
  <Override PartName="/ppt/theme/theme3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 id="2147483696" r:id="rId2"/>
    <p:sldMasterId id="2147483698" r:id="rId3"/>
    <p:sldMasterId id="2147483712" r:id="rId4"/>
    <p:sldMasterId id="2147483726" r:id="rId5"/>
    <p:sldMasterId id="2147483768" r:id="rId6"/>
    <p:sldMasterId id="2147483789" r:id="rId7"/>
    <p:sldMasterId id="2147483801" r:id="rId8"/>
    <p:sldMasterId id="2147483858" r:id="rId9"/>
    <p:sldMasterId id="2147483872" r:id="rId10"/>
    <p:sldMasterId id="2147483923" r:id="rId11"/>
    <p:sldMasterId id="2147483936" r:id="rId12"/>
    <p:sldMasterId id="2147483949" r:id="rId13"/>
    <p:sldMasterId id="2147483962" r:id="rId14"/>
    <p:sldMasterId id="2147483975" r:id="rId15"/>
    <p:sldMasterId id="2147483988" r:id="rId16"/>
    <p:sldMasterId id="2147484001" r:id="rId17"/>
    <p:sldMasterId id="2147484014" r:id="rId18"/>
    <p:sldMasterId id="2147484027" r:id="rId19"/>
    <p:sldMasterId id="2147484160" r:id="rId20"/>
    <p:sldMasterId id="2147484172" r:id="rId21"/>
    <p:sldMasterId id="2147484184" r:id="rId22"/>
    <p:sldMasterId id="2147484261" r:id="rId23"/>
    <p:sldMasterId id="2147484408" r:id="rId24"/>
    <p:sldMasterId id="2147484447" r:id="rId25"/>
    <p:sldMasterId id="2147484483" r:id="rId26"/>
    <p:sldMasterId id="2147484559" r:id="rId27"/>
    <p:sldMasterId id="2147484598" r:id="rId28"/>
    <p:sldMasterId id="2147484697" r:id="rId29"/>
    <p:sldMasterId id="2147484757" r:id="rId30"/>
  </p:sldMasterIdLst>
  <p:notesMasterIdLst>
    <p:notesMasterId r:id="rId32"/>
  </p:notesMasterIdLst>
  <p:handoutMasterIdLst>
    <p:handoutMasterId r:id="rId33"/>
  </p:handoutMasterIdLst>
  <p:sldIdLst>
    <p:sldId id="1545" r:id="rId31"/>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78875" algn="l" rtl="0" fontAlgn="base">
      <a:spcBef>
        <a:spcPct val="0"/>
      </a:spcBef>
      <a:spcAft>
        <a:spcPct val="0"/>
      </a:spcAft>
      <a:defRPr kumimoji="1" kern="1200">
        <a:solidFill>
          <a:schemeClr val="tx1"/>
        </a:solidFill>
        <a:latin typeface="Arial" charset="0"/>
        <a:ea typeface="ＭＳ Ｐゴシック" charset="-128"/>
        <a:cs typeface="+mn-cs"/>
      </a:defRPr>
    </a:lvl2pPr>
    <a:lvl3pPr marL="957750" algn="l" rtl="0" fontAlgn="base">
      <a:spcBef>
        <a:spcPct val="0"/>
      </a:spcBef>
      <a:spcAft>
        <a:spcPct val="0"/>
      </a:spcAft>
      <a:defRPr kumimoji="1" kern="1200">
        <a:solidFill>
          <a:schemeClr val="tx1"/>
        </a:solidFill>
        <a:latin typeface="Arial" charset="0"/>
        <a:ea typeface="ＭＳ Ｐゴシック" charset="-128"/>
        <a:cs typeface="+mn-cs"/>
      </a:defRPr>
    </a:lvl3pPr>
    <a:lvl4pPr marL="1436626" algn="l" rtl="0" fontAlgn="base">
      <a:spcBef>
        <a:spcPct val="0"/>
      </a:spcBef>
      <a:spcAft>
        <a:spcPct val="0"/>
      </a:spcAft>
      <a:defRPr kumimoji="1" kern="1200">
        <a:solidFill>
          <a:schemeClr val="tx1"/>
        </a:solidFill>
        <a:latin typeface="Arial" charset="0"/>
        <a:ea typeface="ＭＳ Ｐゴシック" charset="-128"/>
        <a:cs typeface="+mn-cs"/>
      </a:defRPr>
    </a:lvl4pPr>
    <a:lvl5pPr marL="1915502" algn="l" rtl="0" fontAlgn="base">
      <a:spcBef>
        <a:spcPct val="0"/>
      </a:spcBef>
      <a:spcAft>
        <a:spcPct val="0"/>
      </a:spcAft>
      <a:defRPr kumimoji="1" kern="1200">
        <a:solidFill>
          <a:schemeClr val="tx1"/>
        </a:solidFill>
        <a:latin typeface="Arial" charset="0"/>
        <a:ea typeface="ＭＳ Ｐゴシック" charset="-128"/>
        <a:cs typeface="+mn-cs"/>
      </a:defRPr>
    </a:lvl5pPr>
    <a:lvl6pPr marL="2394376" algn="l" defTabSz="957750" rtl="0" eaLnBrk="1" latinLnBrk="0" hangingPunct="1">
      <a:defRPr kumimoji="1" kern="1200">
        <a:solidFill>
          <a:schemeClr val="tx1"/>
        </a:solidFill>
        <a:latin typeface="Arial" charset="0"/>
        <a:ea typeface="ＭＳ Ｐゴシック" charset="-128"/>
        <a:cs typeface="+mn-cs"/>
      </a:defRPr>
    </a:lvl6pPr>
    <a:lvl7pPr marL="2873251" algn="l" defTabSz="957750" rtl="0" eaLnBrk="1" latinLnBrk="0" hangingPunct="1">
      <a:defRPr kumimoji="1" kern="1200">
        <a:solidFill>
          <a:schemeClr val="tx1"/>
        </a:solidFill>
        <a:latin typeface="Arial" charset="0"/>
        <a:ea typeface="ＭＳ Ｐゴシック" charset="-128"/>
        <a:cs typeface="+mn-cs"/>
      </a:defRPr>
    </a:lvl7pPr>
    <a:lvl8pPr marL="3352126" algn="l" defTabSz="957750" rtl="0" eaLnBrk="1" latinLnBrk="0" hangingPunct="1">
      <a:defRPr kumimoji="1" kern="1200">
        <a:solidFill>
          <a:schemeClr val="tx1"/>
        </a:solidFill>
        <a:latin typeface="Arial" charset="0"/>
        <a:ea typeface="ＭＳ Ｐゴシック" charset="-128"/>
        <a:cs typeface="+mn-cs"/>
      </a:defRPr>
    </a:lvl8pPr>
    <a:lvl9pPr marL="3831002" algn="l" defTabSz="95775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319" userDrawn="1">
          <p15:clr>
            <a:srgbClr val="A4A3A4"/>
          </p15:clr>
        </p15:guide>
        <p15:guide id="2" pos="30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8064A2"/>
    <a:srgbClr val="4087C8"/>
    <a:srgbClr val="FFFF66"/>
    <a:srgbClr val="99FFCC"/>
    <a:srgbClr val="9999FF"/>
    <a:srgbClr val="FFCC00"/>
    <a:srgbClr val="FFCC66"/>
    <a:srgbClr val="99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A61522-BD70-480E-92E1-19314AD3B860}" v="136" dt="2022-03-11T04:44:35.44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淡色スタイル 2 - アクセント 1">
    <a:wholeTbl>
      <a:tcTxStyle>
        <a:fontRef idx="minor">
          <a:srgbClr val="00000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rgbClr val="000000"/>
        </a:fontRef>
        <a:schemeClr val="bg1"/>
      </a:tcTxStyle>
      <a:tcStyle>
        <a:tcBdr/>
        <a:fillRef idx="1">
          <a:schemeClr val="accent1"/>
        </a:fillRef>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20" autoAdjust="0"/>
    <p:restoredTop sz="94333" autoAdjust="0"/>
  </p:normalViewPr>
  <p:slideViewPr>
    <p:cSldViewPr snapToGrid="0">
      <p:cViewPr varScale="1">
        <p:scale>
          <a:sx n="110" d="100"/>
          <a:sy n="110" d="100"/>
        </p:scale>
        <p:origin x="1098" y="114"/>
      </p:cViewPr>
      <p:guideLst>
        <p:guide orient="horz" pos="2319"/>
        <p:guide pos="30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50" d="100"/>
          <a:sy n="50" d="100"/>
        </p:scale>
        <p:origin x="188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Master" Target="slideMasters/slideMaster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09" name="ヘッダー プレースホルダ 1"/>
          <p:cNvSpPr>
            <a:spLocks noGrp="1"/>
          </p:cNvSpPr>
          <p:nvPr>
            <p:ph type="hdr" sz="quarter"/>
          </p:nvPr>
        </p:nvSpPr>
        <p:spPr>
          <a:xfrm>
            <a:off x="5" y="5"/>
            <a:ext cx="2919413" cy="493713"/>
          </a:xfrm>
          <a:prstGeom prst="rect">
            <a:avLst/>
          </a:prstGeom>
        </p:spPr>
        <p:txBody>
          <a:bodyPr vert="horz" lIns="91366" tIns="45683" rIns="91366" bIns="45683" rtlCol="0"/>
          <a:lstStyle>
            <a:lvl1pPr algn="l">
              <a:defRPr sz="1200"/>
            </a:lvl1pPr>
          </a:lstStyle>
          <a:p>
            <a:endParaRPr kumimoji="1" lang="ja-JP" altLang="en-US"/>
          </a:p>
        </p:txBody>
      </p:sp>
      <p:sp>
        <p:nvSpPr>
          <p:cNvPr id="3510" name="日付プレースホルダ 2"/>
          <p:cNvSpPr>
            <a:spLocks noGrp="1"/>
          </p:cNvSpPr>
          <p:nvPr>
            <p:ph type="dt" sz="quarter" idx="1"/>
          </p:nvPr>
        </p:nvSpPr>
        <p:spPr>
          <a:xfrm>
            <a:off x="3814763" y="5"/>
            <a:ext cx="2919412" cy="493713"/>
          </a:xfrm>
          <a:prstGeom prst="rect">
            <a:avLst/>
          </a:prstGeom>
        </p:spPr>
        <p:txBody>
          <a:bodyPr vert="horz" lIns="91366" tIns="45683" rIns="91366" bIns="45683" rtlCol="0"/>
          <a:lstStyle>
            <a:lvl1pPr algn="r">
              <a:defRPr sz="1200"/>
            </a:lvl1pPr>
          </a:lstStyle>
          <a:p>
            <a:fld id="{47848B09-2DA1-4BBA-8E4E-F11F4AF5D87B}" type="datetimeFigureOut">
              <a:rPr kumimoji="1" lang="ja-JP" altLang="en-US" smtClean="0"/>
              <a:pPr/>
              <a:t>2022/4/1</a:t>
            </a:fld>
            <a:endParaRPr kumimoji="1" lang="ja-JP" altLang="en-US"/>
          </a:p>
        </p:txBody>
      </p:sp>
      <p:sp>
        <p:nvSpPr>
          <p:cNvPr id="3511" name="フッター プレースホルダ 3"/>
          <p:cNvSpPr>
            <a:spLocks noGrp="1"/>
          </p:cNvSpPr>
          <p:nvPr>
            <p:ph type="ftr" sz="quarter" idx="2"/>
          </p:nvPr>
        </p:nvSpPr>
        <p:spPr>
          <a:xfrm>
            <a:off x="5" y="9371013"/>
            <a:ext cx="2919413" cy="493712"/>
          </a:xfrm>
          <a:prstGeom prst="rect">
            <a:avLst/>
          </a:prstGeom>
        </p:spPr>
        <p:txBody>
          <a:bodyPr vert="horz" lIns="91366" tIns="45683" rIns="91366" bIns="45683" rtlCol="0" anchor="b"/>
          <a:lstStyle>
            <a:lvl1pPr algn="l">
              <a:defRPr sz="1200"/>
            </a:lvl1pPr>
          </a:lstStyle>
          <a:p>
            <a:endParaRPr kumimoji="1" lang="ja-JP" altLang="en-US"/>
          </a:p>
        </p:txBody>
      </p:sp>
      <p:sp>
        <p:nvSpPr>
          <p:cNvPr id="3512" name="スライド番号プレースホルダ 4"/>
          <p:cNvSpPr>
            <a:spLocks noGrp="1"/>
          </p:cNvSpPr>
          <p:nvPr>
            <p:ph type="sldNum" sz="quarter" idx="3"/>
          </p:nvPr>
        </p:nvSpPr>
        <p:spPr>
          <a:xfrm>
            <a:off x="3814763" y="9371013"/>
            <a:ext cx="2919412" cy="493712"/>
          </a:xfrm>
          <a:prstGeom prst="rect">
            <a:avLst/>
          </a:prstGeom>
        </p:spPr>
        <p:txBody>
          <a:bodyPr vert="horz" lIns="91366" tIns="45683" rIns="91366" bIns="45683" rtlCol="0" anchor="b"/>
          <a:lstStyle>
            <a:lvl1pPr algn="r">
              <a:defRPr sz="1200"/>
            </a:lvl1pPr>
          </a:lstStyle>
          <a:p>
            <a:fld id="{E70F439C-C5B4-4A91-A4E6-00D2AE2D452B}" type="slidenum">
              <a:rPr kumimoji="1" lang="ja-JP" altLang="en-US" smtClean="0"/>
              <a:pPr/>
              <a:t>‹#›</a:t>
            </a:fld>
            <a:endParaRPr kumimoji="1" lang="ja-JP" altLang="en-US"/>
          </a:p>
        </p:txBody>
      </p:sp>
    </p:spTree>
    <p:extLst>
      <p:ext uri="{BB962C8B-B14F-4D97-AF65-F5344CB8AC3E}">
        <p14:creationId xmlns:p14="http://schemas.microsoft.com/office/powerpoint/2010/main" val="4214900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02" name="ヘッダー プレースホルダ 1"/>
          <p:cNvSpPr>
            <a:spLocks noGrp="1"/>
          </p:cNvSpPr>
          <p:nvPr>
            <p:ph type="hdr" sz="quarter"/>
          </p:nvPr>
        </p:nvSpPr>
        <p:spPr>
          <a:xfrm>
            <a:off x="0" y="3"/>
            <a:ext cx="2918650" cy="493042"/>
          </a:xfrm>
          <a:prstGeom prst="rect">
            <a:avLst/>
          </a:prstGeom>
        </p:spPr>
        <p:txBody>
          <a:bodyPr vert="horz" lIns="62777" tIns="31389" rIns="62777" bIns="31389" rtlCol="0"/>
          <a:lstStyle>
            <a:lvl1pPr algn="l">
              <a:defRPr sz="800"/>
            </a:lvl1pPr>
          </a:lstStyle>
          <a:p>
            <a:endParaRPr kumimoji="1" lang="ja-JP" altLang="en-US"/>
          </a:p>
        </p:txBody>
      </p:sp>
      <p:sp>
        <p:nvSpPr>
          <p:cNvPr id="3503" name="日付プレースホルダ 2"/>
          <p:cNvSpPr>
            <a:spLocks noGrp="1"/>
          </p:cNvSpPr>
          <p:nvPr>
            <p:ph type="dt" idx="1"/>
          </p:nvPr>
        </p:nvSpPr>
        <p:spPr>
          <a:xfrm>
            <a:off x="3814945" y="3"/>
            <a:ext cx="2919734" cy="493042"/>
          </a:xfrm>
          <a:prstGeom prst="rect">
            <a:avLst/>
          </a:prstGeom>
        </p:spPr>
        <p:txBody>
          <a:bodyPr vert="horz" lIns="62777" tIns="31389" rIns="62777" bIns="31389" rtlCol="0"/>
          <a:lstStyle>
            <a:lvl1pPr algn="r">
              <a:defRPr sz="800"/>
            </a:lvl1pPr>
          </a:lstStyle>
          <a:p>
            <a:fld id="{254E5403-1E27-4604-BFA0-D79B3BBC8E42}" type="datetimeFigureOut">
              <a:rPr kumimoji="1" lang="ja-JP" altLang="en-US" smtClean="0"/>
              <a:pPr/>
              <a:t>2022/4/1</a:t>
            </a:fld>
            <a:endParaRPr kumimoji="1" lang="ja-JP" altLang="en-US"/>
          </a:p>
        </p:txBody>
      </p:sp>
      <p:sp>
        <p:nvSpPr>
          <p:cNvPr id="350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62777" tIns="31389" rIns="62777" bIns="31389" rtlCol="0" anchor="ctr"/>
          <a:lstStyle/>
          <a:p>
            <a:endParaRPr lang="ja-JP" altLang="en-US"/>
          </a:p>
        </p:txBody>
      </p:sp>
      <p:sp>
        <p:nvSpPr>
          <p:cNvPr id="3505" name="ノート プレースホルダ 4"/>
          <p:cNvSpPr>
            <a:spLocks noGrp="1"/>
          </p:cNvSpPr>
          <p:nvPr>
            <p:ph type="body" sz="quarter" idx="3"/>
          </p:nvPr>
        </p:nvSpPr>
        <p:spPr>
          <a:xfrm>
            <a:off x="674118" y="4686088"/>
            <a:ext cx="5388610" cy="4440662"/>
          </a:xfrm>
          <a:prstGeom prst="rect">
            <a:avLst/>
          </a:prstGeom>
        </p:spPr>
        <p:txBody>
          <a:bodyPr vert="horz" lIns="62777" tIns="31389" rIns="62777" bIns="31389"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3506" name="フッター プレースホルダ 5"/>
          <p:cNvSpPr>
            <a:spLocks noGrp="1"/>
          </p:cNvSpPr>
          <p:nvPr>
            <p:ph type="ftr" sz="quarter" idx="4"/>
          </p:nvPr>
        </p:nvSpPr>
        <p:spPr>
          <a:xfrm>
            <a:off x="0" y="9371080"/>
            <a:ext cx="2918650" cy="493042"/>
          </a:xfrm>
          <a:prstGeom prst="rect">
            <a:avLst/>
          </a:prstGeom>
        </p:spPr>
        <p:txBody>
          <a:bodyPr vert="horz" lIns="62777" tIns="31389" rIns="62777" bIns="31389" rtlCol="0" anchor="b"/>
          <a:lstStyle>
            <a:lvl1pPr algn="l">
              <a:defRPr sz="800"/>
            </a:lvl1pPr>
          </a:lstStyle>
          <a:p>
            <a:endParaRPr kumimoji="1" lang="ja-JP" altLang="en-US"/>
          </a:p>
        </p:txBody>
      </p:sp>
      <p:sp>
        <p:nvSpPr>
          <p:cNvPr id="3507" name="スライド番号プレースホルダ 6"/>
          <p:cNvSpPr>
            <a:spLocks noGrp="1"/>
          </p:cNvSpPr>
          <p:nvPr>
            <p:ph type="sldNum" sz="quarter" idx="5"/>
          </p:nvPr>
        </p:nvSpPr>
        <p:spPr>
          <a:xfrm>
            <a:off x="3814945" y="9371080"/>
            <a:ext cx="2919734" cy="493042"/>
          </a:xfrm>
          <a:prstGeom prst="rect">
            <a:avLst/>
          </a:prstGeom>
        </p:spPr>
        <p:txBody>
          <a:bodyPr vert="horz" lIns="62777" tIns="31389" rIns="62777" bIns="31389" rtlCol="0" anchor="b"/>
          <a:lstStyle>
            <a:lvl1pPr algn="r">
              <a:defRPr sz="800"/>
            </a:lvl1pPr>
          </a:lstStyle>
          <a:p>
            <a:fld id="{BACE7FDB-E84C-44FB-B010-1F1AF2C10EC6}" type="slidenum">
              <a:rPr kumimoji="1" lang="ja-JP" altLang="en-US" smtClean="0"/>
              <a:pPr/>
              <a:t>‹#›</a:t>
            </a:fld>
            <a:endParaRPr kumimoji="1" lang="ja-JP" altLang="en-US"/>
          </a:p>
        </p:txBody>
      </p:sp>
    </p:spTree>
    <p:extLst>
      <p:ext uri="{BB962C8B-B14F-4D97-AF65-F5344CB8AC3E}">
        <p14:creationId xmlns:p14="http://schemas.microsoft.com/office/powerpoint/2010/main" val="20228558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1.xml"/><Relationship Id="rId4" Type="http://schemas.openxmlformats.org/officeDocument/2006/relationships/image" Target="../media/image3.png"/></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2.xml"/><Relationship Id="rId4" Type="http://schemas.openxmlformats.org/officeDocument/2006/relationships/image" Target="../media/image3.png"/></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3.xml"/><Relationship Id="rId4" Type="http://schemas.openxmlformats.org/officeDocument/2006/relationships/image" Target="../media/image3.png"/></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4.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5.xml"/><Relationship Id="rId4" Type="http://schemas.openxmlformats.org/officeDocument/2006/relationships/image" Target="../media/image3.png"/></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6.xml"/><Relationship Id="rId4" Type="http://schemas.openxmlformats.org/officeDocument/2006/relationships/image" Target="../media/image3.png"/></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7.xml"/><Relationship Id="rId4" Type="http://schemas.openxmlformats.org/officeDocument/2006/relationships/image" Target="../media/image3.png"/></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8.xml"/><Relationship Id="rId4" Type="http://schemas.openxmlformats.org/officeDocument/2006/relationships/image" Target="../media/image3.png"/></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5.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6.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7.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8.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2.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9.xml"/><Relationship Id="rId4"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0.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1.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3.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4.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5.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6.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7.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8.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1.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2.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4.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5.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6.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8.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29.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9.xml"/><Relationship Id="rId4" Type="http://schemas.openxmlformats.org/officeDocument/2006/relationships/image" Target="../media/image3.png"/></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6" name="Picture 7" descr="mlit_top"/>
          <p:cNvPicPr>
            <a:picLocks noChangeAspect="1" noChangeArrowheads="1"/>
          </p:cNvPicPr>
          <p:nvPr/>
        </p:nvPicPr>
        <p:blipFill>
          <a:blip r:embed="rId2" cstate="print"/>
          <a:srcRect t="62230"/>
          <a:stretch>
            <a:fillRect/>
          </a:stretch>
        </p:blipFill>
        <p:spPr>
          <a:xfrm>
            <a:off x="0" y="6524676"/>
            <a:ext cx="9906000" cy="333375"/>
          </a:xfrm>
          <a:prstGeom prst="rect">
            <a:avLst/>
          </a:prstGeom>
          <a:noFill/>
          <a:ln w="9525">
            <a:noFill/>
            <a:miter lim="800000"/>
            <a:headEnd/>
            <a:tailEnd/>
          </a:ln>
        </p:spPr>
      </p:pic>
      <p:sp>
        <p:nvSpPr>
          <p:cNvPr id="1037" name="Rectangle 9"/>
          <p:cNvSpPr>
            <a:spLocks noChangeArrowheads="1"/>
          </p:cNvSpPr>
          <p:nvPr/>
        </p:nvSpPr>
        <p:spPr>
          <a:xfrm>
            <a:off x="1833566" y="3284592"/>
            <a:ext cx="8072437" cy="73025"/>
          </a:xfrm>
          <a:prstGeom prst="rect">
            <a:avLst/>
          </a:prstGeom>
          <a:solidFill>
            <a:srgbClr val="0066CC"/>
          </a:solidFill>
          <a:ln w="9525">
            <a:noFill/>
            <a:miter lim="800000"/>
            <a:headEnd/>
            <a:tailEnd/>
          </a:ln>
          <a:effectLst/>
        </p:spPr>
        <p:txBody>
          <a:bodyPr wrap="none" lIns="91428" tIns="45714" rIns="91428" bIns="45714" anchor="ctr"/>
          <a:lstStyle/>
          <a:p>
            <a:pPr>
              <a:defRPr/>
            </a:pPr>
            <a:endParaRPr lang="ja-JP" altLang="en-US">
              <a:solidFill>
                <a:prstClr val="black"/>
              </a:solidFill>
            </a:endParaRPr>
          </a:p>
        </p:txBody>
      </p:sp>
      <p:pic>
        <p:nvPicPr>
          <p:cNvPr id="1038" name="Picture 11"/>
          <p:cNvPicPr>
            <a:picLocks noChangeAspect="1" noChangeArrowheads="1"/>
          </p:cNvPicPr>
          <p:nvPr/>
        </p:nvPicPr>
        <p:blipFill>
          <a:blip r:embed="rId3" cstate="print"/>
          <a:stretch>
            <a:fillRect/>
          </a:stretch>
        </p:blipFill>
        <p:spPr>
          <a:xfrm>
            <a:off x="3" y="6051604"/>
            <a:ext cx="2301875" cy="473075"/>
          </a:xfrm>
          <a:prstGeom prst="rect">
            <a:avLst/>
          </a:prstGeom>
          <a:noFill/>
          <a:ln w="9525">
            <a:noFill/>
            <a:miter lim="800000"/>
            <a:headEnd/>
            <a:tailEnd/>
          </a:ln>
        </p:spPr>
      </p:pic>
      <p:sp>
        <p:nvSpPr>
          <p:cNvPr id="1039" name="Text Box 12"/>
          <p:cNvSpPr txBox="1">
            <a:spLocks noChangeArrowheads="1"/>
          </p:cNvSpPr>
          <p:nvPr/>
        </p:nvSpPr>
        <p:spPr>
          <a:xfrm>
            <a:off x="0" y="6524676"/>
            <a:ext cx="3642896" cy="276987"/>
          </a:xfrm>
          <a:prstGeom prst="rect">
            <a:avLst/>
          </a:prstGeom>
          <a:noFill/>
          <a:ln w="9525">
            <a:noFill/>
            <a:miter lim="800000"/>
            <a:headEnd/>
            <a:tailEnd/>
          </a:ln>
          <a:effectLst/>
        </p:spPr>
        <p:txBody>
          <a:bodyPr wrap="none" lIns="91428" tIns="45714" rIns="91428" bIns="45714">
            <a:spAutoFit/>
          </a:bodyPr>
          <a:lstStyle/>
          <a:p>
            <a:pPr>
              <a:defRPr/>
            </a:pPr>
            <a:r>
              <a:rPr lang="en-US" altLang="ja-JP" sz="1200" i="1" dirty="0">
                <a:solidFill>
                  <a:prstClr val="white"/>
                </a:solidFill>
                <a:latin typeface="Times New Roman" pitchFamily="18" charset="0"/>
              </a:rPr>
              <a:t>Ministry of Land, Infrastructure, Transport and Tourism</a:t>
            </a:r>
          </a:p>
        </p:txBody>
      </p:sp>
      <p:sp>
        <p:nvSpPr>
          <p:cNvPr id="1040" name="Rectangle 2"/>
          <p:cNvSpPr>
            <a:spLocks noGrp="1" noChangeArrowheads="1"/>
          </p:cNvSpPr>
          <p:nvPr>
            <p:ph type="ctrTitle"/>
          </p:nvPr>
        </p:nvSpPr>
        <p:spPr>
          <a:xfrm>
            <a:off x="1754197" y="2133655"/>
            <a:ext cx="8151813" cy="1470025"/>
          </a:xfrm>
        </p:spPr>
        <p:txBody>
          <a:bodyPr/>
          <a:lstStyle>
            <a:lvl1pPr>
              <a:defRPr sz="4000"/>
            </a:lvl1pPr>
          </a:lstStyle>
          <a:p>
            <a:r>
              <a:rPr lang="ja-JP" altLang="en-US"/>
              <a:t>マスタ タイトルの書式設定</a:t>
            </a:r>
          </a:p>
        </p:txBody>
      </p:sp>
      <p:sp>
        <p:nvSpPr>
          <p:cNvPr id="1041"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042"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1043"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1" name="タイトル 1"/>
          <p:cNvSpPr>
            <a:spLocks noGrp="1"/>
          </p:cNvSpPr>
          <p:nvPr>
            <p:ph type="title"/>
          </p:nvPr>
        </p:nvSpPr>
        <p:spPr/>
        <p:txBody>
          <a:bodyPr/>
          <a:lstStyle/>
          <a:p>
            <a:r>
              <a:rPr lang="ja-JP" altLang="en-US"/>
              <a:t>マスタ タイトルの書式設定</a:t>
            </a:r>
          </a:p>
        </p:txBody>
      </p:sp>
      <p:sp>
        <p:nvSpPr>
          <p:cNvPr id="1092"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9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739" name="タイトル 1"/>
          <p:cNvSpPr>
            <a:spLocks noGrp="1"/>
          </p:cNvSpPr>
          <p:nvPr>
            <p:ph type="title"/>
          </p:nvPr>
        </p:nvSpPr>
        <p:spPr/>
        <p:txBody>
          <a:bodyPr/>
          <a:lstStyle/>
          <a:p>
            <a:r>
              <a:rPr lang="ja-JP" altLang="en-US"/>
              <a:t>マスタ タイトルの書式設定</a:t>
            </a:r>
          </a:p>
        </p:txBody>
      </p:sp>
      <p:sp>
        <p:nvSpPr>
          <p:cNvPr id="174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41"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1742"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1743" name="スライド番号プレースホルダ 5"/>
          <p:cNvSpPr>
            <a:spLocks noGrp="1"/>
          </p:cNvSpPr>
          <p:nvPr>
            <p:ph type="sldNum" sz="quarter" idx="12"/>
          </p:nvPr>
        </p:nvSpPr>
        <p:spPr/>
        <p:txBody>
          <a:bodyPr/>
          <a:lstStyle>
            <a:lvl1pPr>
              <a:defRPr/>
            </a:lvl1pPr>
          </a:lstStyle>
          <a:p>
            <a:fld id="{4C3E5D78-4B7F-43CC-8C12-39FA07CFC1D6}"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745" name="縦書きタイトル 1"/>
          <p:cNvSpPr>
            <a:spLocks noGrp="1"/>
          </p:cNvSpPr>
          <p:nvPr>
            <p:ph type="title" orient="vert"/>
          </p:nvPr>
        </p:nvSpPr>
        <p:spPr>
          <a:xfrm>
            <a:off x="7058037" y="0"/>
            <a:ext cx="2352675" cy="6126163"/>
          </a:xfrm>
        </p:spPr>
        <p:txBody>
          <a:bodyPr vert="eaVert"/>
          <a:lstStyle/>
          <a:p>
            <a:r>
              <a:rPr lang="ja-JP" altLang="en-US"/>
              <a:t>マスタ タイトルの書式設定</a:t>
            </a:r>
          </a:p>
        </p:txBody>
      </p:sp>
      <p:sp>
        <p:nvSpPr>
          <p:cNvPr id="1746" name="縦書きテキスト プレースホルダ 2"/>
          <p:cNvSpPr>
            <a:spLocks noGrp="1"/>
          </p:cNvSpPr>
          <p:nvPr>
            <p:ph type="body" orient="vert" idx="1"/>
          </p:nvPr>
        </p:nvSpPr>
        <p:spPr>
          <a:xfrm>
            <a:off x="13" y="0"/>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47"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1748"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1749" name="スライド番号プレースホルダ 5"/>
          <p:cNvSpPr>
            <a:spLocks noGrp="1"/>
          </p:cNvSpPr>
          <p:nvPr>
            <p:ph type="sldNum" sz="quarter" idx="12"/>
          </p:nvPr>
        </p:nvSpPr>
        <p:spPr/>
        <p:txBody>
          <a:bodyPr/>
          <a:lstStyle>
            <a:lvl1pPr>
              <a:defRPr/>
            </a:lvl1pPr>
          </a:lstStyle>
          <a:p>
            <a:fld id="{4C3E5D78-4B7F-43CC-8C12-39FA07CFC1D6}"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fourObj">
  <p:cSld name="タイトルと 4 つのコンテンツ">
    <p:spTree>
      <p:nvGrpSpPr>
        <p:cNvPr id="1" name=""/>
        <p:cNvGrpSpPr/>
        <p:nvPr/>
      </p:nvGrpSpPr>
      <p:grpSpPr>
        <a:xfrm>
          <a:off x="0" y="0"/>
          <a:ext cx="0" cy="0"/>
          <a:chOff x="0" y="0"/>
          <a:chExt cx="0" cy="0"/>
        </a:xfrm>
      </p:grpSpPr>
      <p:sp>
        <p:nvSpPr>
          <p:cNvPr id="1751" name="タイトル 1"/>
          <p:cNvSpPr>
            <a:spLocks noGrp="1"/>
          </p:cNvSpPr>
          <p:nvPr>
            <p:ph type="title" sz="quarter"/>
          </p:nvPr>
        </p:nvSpPr>
        <p:spPr>
          <a:xfrm>
            <a:off x="495300" y="274638"/>
            <a:ext cx="8915400" cy="1143000"/>
          </a:xfrm>
        </p:spPr>
        <p:txBody>
          <a:bodyPr/>
          <a:lstStyle/>
          <a:p>
            <a:r>
              <a:rPr lang="ja-JP" altLang="en-US"/>
              <a:t>マスタ タイトルの書式設定</a:t>
            </a:r>
          </a:p>
        </p:txBody>
      </p:sp>
      <p:sp>
        <p:nvSpPr>
          <p:cNvPr id="1752" name="コンテンツ プレースホルダ 2"/>
          <p:cNvSpPr>
            <a:spLocks noGrp="1"/>
          </p:cNvSpPr>
          <p:nvPr>
            <p:ph sz="quarter" idx="1"/>
          </p:nvPr>
        </p:nvSpPr>
        <p:spPr>
          <a:xfrm>
            <a:off x="495300" y="1600200"/>
            <a:ext cx="437515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53" name="コンテンツ プレースホルダ 3"/>
          <p:cNvSpPr>
            <a:spLocks noGrp="1"/>
          </p:cNvSpPr>
          <p:nvPr>
            <p:ph sz="quarter" idx="2"/>
          </p:nvPr>
        </p:nvSpPr>
        <p:spPr>
          <a:xfrm>
            <a:off x="5035550" y="1600200"/>
            <a:ext cx="437515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54" name="コンテンツ プレースホルダ 4"/>
          <p:cNvSpPr>
            <a:spLocks noGrp="1"/>
          </p:cNvSpPr>
          <p:nvPr>
            <p:ph sz="quarter" idx="3"/>
          </p:nvPr>
        </p:nvSpPr>
        <p:spPr>
          <a:xfrm>
            <a:off x="495300" y="3938589"/>
            <a:ext cx="437515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55" name="コンテンツ プレースホルダ 5"/>
          <p:cNvSpPr>
            <a:spLocks noGrp="1"/>
          </p:cNvSpPr>
          <p:nvPr>
            <p:ph sz="quarter" idx="4"/>
          </p:nvPr>
        </p:nvSpPr>
        <p:spPr>
          <a:xfrm>
            <a:off x="5035550" y="3938589"/>
            <a:ext cx="437515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5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75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758" name="Rectangle 6"/>
          <p:cNvSpPr>
            <a:spLocks noGrp="1" noChangeArrowheads="1"/>
          </p:cNvSpPr>
          <p:nvPr>
            <p:ph type="sldNum" sz="quarter" idx="12"/>
          </p:nvPr>
        </p:nvSpPr>
        <p:spPr>
          <a:xfrm>
            <a:off x="9281716" y="6624638"/>
            <a:ext cx="741230" cy="476250"/>
          </a:xfrm>
          <a:prstGeom prst="rect">
            <a:avLst/>
          </a:prstGeom>
          <a:ln/>
        </p:spPr>
        <p:txBody>
          <a:bodyPr/>
          <a:lstStyle>
            <a:lvl1pPr>
              <a:defRPr/>
            </a:lvl1pPr>
          </a:lstStyle>
          <a:p>
            <a:pPr>
              <a:defRPr/>
            </a:pPr>
            <a:fld id="{A095CF47-F96D-4A28-A1E3-1D258E6306FB}"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grpSp>
        <p:nvGrpSpPr>
          <p:cNvPr id="1772" name="Group 18"/>
          <p:cNvGrpSpPr/>
          <p:nvPr/>
        </p:nvGrpSpPr>
        <p:grpSpPr>
          <a:xfrm>
            <a:off x="0" y="0"/>
            <a:ext cx="9906000" cy="546100"/>
            <a:chOff x="0" y="0"/>
            <a:chExt cx="5760" cy="344"/>
          </a:xfrm>
        </p:grpSpPr>
        <p:pic>
          <p:nvPicPr>
            <p:cNvPr id="1773"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1774" name="Group 17"/>
            <p:cNvGrpSpPr/>
            <p:nvPr userDrawn="1"/>
          </p:nvGrpSpPr>
          <p:grpSpPr>
            <a:xfrm>
              <a:off x="0" y="0"/>
              <a:ext cx="5760" cy="318"/>
              <a:chOff x="0" y="0"/>
              <a:chExt cx="5760" cy="318"/>
            </a:xfrm>
          </p:grpSpPr>
          <p:pic>
            <p:nvPicPr>
              <p:cNvPr id="1775"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1776"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1777"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
        <p:nvSpPr>
          <p:cNvPr id="1778"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779"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1780"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1781" name="Rectangle 6"/>
          <p:cNvSpPr>
            <a:spLocks noGrp="1" noChangeArrowheads="1"/>
          </p:cNvSpPr>
          <p:nvPr>
            <p:ph type="sldNum" sz="quarter" idx="12"/>
          </p:nvPr>
        </p:nvSpPr>
        <p:spPr>
          <a:xfrm>
            <a:off x="7099300" y="6245225"/>
            <a:ext cx="2311400" cy="476250"/>
          </a:xfrm>
        </p:spPr>
        <p:txBody>
          <a:bodyPr/>
          <a:lstStyle>
            <a:lvl1pPr>
              <a:defRPr>
                <a:latin typeface="+mn-ea"/>
                <a:ea typeface="+mn-ea"/>
              </a:defRPr>
            </a:lvl1pPr>
          </a:lstStyle>
          <a:p>
            <a:pPr>
              <a:defRPr/>
            </a:pPr>
            <a:fld id="{1CC937BF-4DAF-47B9-B6B1-55483523DBA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783"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1784"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8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78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787" name="Rectangle 6"/>
          <p:cNvSpPr>
            <a:spLocks noGrp="1" noChangeArrowheads="1"/>
          </p:cNvSpPr>
          <p:nvPr>
            <p:ph type="sldNum" sz="quarter" idx="12"/>
          </p:nvPr>
        </p:nvSpPr>
        <p:spPr>
          <a:ln/>
        </p:spPr>
        <p:txBody>
          <a:bodyPr/>
          <a:lstStyle>
            <a:lvl1pPr>
              <a:defRPr>
                <a:latin typeface="+mn-ea"/>
                <a:ea typeface="+mn-ea"/>
              </a:defRPr>
            </a:lvl1pPr>
          </a:lstStyle>
          <a:p>
            <a:pPr>
              <a:defRPr/>
            </a:pPr>
            <a:fld id="{450BF534-097C-4EE1-B9A6-A74338BD7AD6}"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789" name="タイトル 1"/>
          <p:cNvSpPr>
            <a:spLocks noGrp="1"/>
          </p:cNvSpPr>
          <p:nvPr>
            <p:ph type="title"/>
          </p:nvPr>
        </p:nvSpPr>
        <p:spPr>
          <a:xfrm>
            <a:off x="782506" y="4406902"/>
            <a:ext cx="8420100" cy="1362075"/>
          </a:xfrm>
        </p:spPr>
        <p:txBody>
          <a:bodyPr anchor="t"/>
          <a:lstStyle>
            <a:lvl1pPr algn="l">
              <a:defRPr sz="4200" b="1" cap="all"/>
            </a:lvl1pPr>
          </a:lstStyle>
          <a:p>
            <a:r>
              <a:rPr lang="ja-JP" altLang="en-US"/>
              <a:t>マスタ タイトルの書式設定</a:t>
            </a:r>
          </a:p>
        </p:txBody>
      </p:sp>
      <p:sp>
        <p:nvSpPr>
          <p:cNvPr id="1790" name="テキスト プレースホルダ 2"/>
          <p:cNvSpPr>
            <a:spLocks noGrp="1"/>
          </p:cNvSpPr>
          <p:nvPr>
            <p:ph type="body" idx="1"/>
          </p:nvPr>
        </p:nvSpPr>
        <p:spPr>
          <a:xfrm>
            <a:off x="782506" y="2906715"/>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179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79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793" name="Rectangle 6"/>
          <p:cNvSpPr>
            <a:spLocks noGrp="1" noChangeArrowheads="1"/>
          </p:cNvSpPr>
          <p:nvPr>
            <p:ph type="sldNum" sz="quarter" idx="12"/>
          </p:nvPr>
        </p:nvSpPr>
        <p:spPr>
          <a:ln/>
        </p:spPr>
        <p:txBody>
          <a:bodyPr/>
          <a:lstStyle>
            <a:lvl1pPr>
              <a:defRPr/>
            </a:lvl1pPr>
          </a:lstStyle>
          <a:p>
            <a:pPr>
              <a:defRPr/>
            </a:pPr>
            <a:fld id="{BCECFE24-E492-4C53-9165-8AAE14A1D89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795" name="タイトル 1"/>
          <p:cNvSpPr>
            <a:spLocks noGrp="1"/>
          </p:cNvSpPr>
          <p:nvPr>
            <p:ph type="title"/>
          </p:nvPr>
        </p:nvSpPr>
        <p:spPr/>
        <p:txBody>
          <a:bodyPr/>
          <a:lstStyle/>
          <a:p>
            <a:r>
              <a:rPr lang="ja-JP" altLang="en-US"/>
              <a:t>マスタ タイトルの書式設定</a:t>
            </a:r>
            <a:endParaRPr lang="ja-JP" altLang="en-US" dirty="0"/>
          </a:p>
        </p:txBody>
      </p:sp>
      <p:sp>
        <p:nvSpPr>
          <p:cNvPr id="1796" name="コンテンツ プレースホルダ 2"/>
          <p:cNvSpPr>
            <a:spLocks noGrp="1"/>
          </p:cNvSpPr>
          <p:nvPr>
            <p:ph sz="half" idx="1"/>
          </p:nvPr>
        </p:nvSpPr>
        <p:spPr>
          <a:xfrm>
            <a:off x="495301"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97" name="コンテンツ プレースホルダ 3"/>
          <p:cNvSpPr>
            <a:spLocks noGrp="1"/>
          </p:cNvSpPr>
          <p:nvPr>
            <p:ph sz="half" idx="2"/>
          </p:nvPr>
        </p:nvSpPr>
        <p:spPr>
          <a:xfrm>
            <a:off x="5035550"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9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79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00" name="Rectangle 6"/>
          <p:cNvSpPr>
            <a:spLocks noGrp="1" noChangeArrowheads="1"/>
          </p:cNvSpPr>
          <p:nvPr>
            <p:ph type="sldNum" sz="quarter" idx="12"/>
          </p:nvPr>
        </p:nvSpPr>
        <p:spPr>
          <a:ln/>
        </p:spPr>
        <p:txBody>
          <a:bodyPr/>
          <a:lstStyle>
            <a:lvl1pPr>
              <a:defRPr/>
            </a:lvl1pPr>
          </a:lstStyle>
          <a:p>
            <a:pPr>
              <a:defRPr/>
            </a:pPr>
            <a:fld id="{D0780588-1584-4E9F-A42A-349FA70CF30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80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1803"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804"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05" name="テキスト プレースホルダ 4"/>
          <p:cNvSpPr>
            <a:spLocks noGrp="1"/>
          </p:cNvSpPr>
          <p:nvPr>
            <p:ph type="body" sz="quarter" idx="3"/>
          </p:nvPr>
        </p:nvSpPr>
        <p:spPr>
          <a:xfrm>
            <a:off x="5032111"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806" name="コンテンツ プレースホルダ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0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80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09" name="Rectangle 6"/>
          <p:cNvSpPr>
            <a:spLocks noGrp="1" noChangeArrowheads="1"/>
          </p:cNvSpPr>
          <p:nvPr>
            <p:ph type="sldNum" sz="quarter" idx="12"/>
          </p:nvPr>
        </p:nvSpPr>
        <p:spPr>
          <a:ln/>
        </p:spPr>
        <p:txBody>
          <a:bodyPr/>
          <a:lstStyle>
            <a:lvl1pPr>
              <a:defRPr/>
            </a:lvl1pPr>
          </a:lstStyle>
          <a:p>
            <a:pPr>
              <a:defRPr/>
            </a:pPr>
            <a:fld id="{B038EC04-A3E3-41BE-B291-A2C0C8BF32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811" name="タイトル 1"/>
          <p:cNvSpPr>
            <a:spLocks noGrp="1"/>
          </p:cNvSpPr>
          <p:nvPr>
            <p:ph type="title"/>
          </p:nvPr>
        </p:nvSpPr>
        <p:spPr/>
        <p:txBody>
          <a:bodyPr/>
          <a:lstStyle/>
          <a:p>
            <a:r>
              <a:rPr lang="ja-JP" altLang="en-US"/>
              <a:t>マスタ タイトルの書式設定</a:t>
            </a:r>
          </a:p>
        </p:txBody>
      </p:sp>
      <p:sp>
        <p:nvSpPr>
          <p:cNvPr id="181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81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14" name="Rectangle 6"/>
          <p:cNvSpPr>
            <a:spLocks noGrp="1" noChangeArrowheads="1"/>
          </p:cNvSpPr>
          <p:nvPr>
            <p:ph type="sldNum" sz="quarter" idx="12"/>
          </p:nvPr>
        </p:nvSpPr>
        <p:spPr>
          <a:ln/>
        </p:spPr>
        <p:txBody>
          <a:bodyPr/>
          <a:lstStyle>
            <a:lvl1pPr>
              <a:defRPr>
                <a:latin typeface="+mn-ea"/>
                <a:ea typeface="+mn-ea"/>
              </a:defRPr>
            </a:lvl1pPr>
          </a:lstStyle>
          <a:p>
            <a:pPr>
              <a:defRPr/>
            </a:pPr>
            <a:fld id="{77883D69-19C7-4A3C-89A8-DA3DB9D386E7}"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81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81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18" name="Rectangle 6"/>
          <p:cNvSpPr>
            <a:spLocks noGrp="1" noChangeArrowheads="1"/>
          </p:cNvSpPr>
          <p:nvPr>
            <p:ph type="sldNum" sz="quarter" idx="12"/>
          </p:nvPr>
        </p:nvSpPr>
        <p:spPr>
          <a:ln/>
        </p:spPr>
        <p:txBody>
          <a:bodyPr/>
          <a:lstStyle>
            <a:lvl1pPr>
              <a:defRPr>
                <a:latin typeface="+mn-ea"/>
                <a:ea typeface="+mn-ea"/>
              </a:defRPr>
            </a:lvl1pPr>
          </a:lstStyle>
          <a:p>
            <a:pPr>
              <a:defRPr/>
            </a:pPr>
            <a:fld id="{590D5738-4719-4F8F-B845-8D499A31EC12}"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6" name="縦書きタイトル 1"/>
          <p:cNvSpPr>
            <a:spLocks noGrp="1"/>
          </p:cNvSpPr>
          <p:nvPr>
            <p:ph type="title" orient="vert"/>
          </p:nvPr>
        </p:nvSpPr>
        <p:spPr>
          <a:xfrm>
            <a:off x="7058026" y="15"/>
            <a:ext cx="2352675" cy="6126163"/>
          </a:xfrm>
        </p:spPr>
        <p:txBody>
          <a:bodyPr vert="eaVert"/>
          <a:lstStyle/>
          <a:p>
            <a:r>
              <a:rPr lang="ja-JP" altLang="en-US"/>
              <a:t>マスタ タイトルの書式設定</a:t>
            </a:r>
          </a:p>
        </p:txBody>
      </p:sp>
      <p:sp>
        <p:nvSpPr>
          <p:cNvPr id="1097" name="縦書きテキスト プレースホルダ 2"/>
          <p:cNvSpPr>
            <a:spLocks noGrp="1"/>
          </p:cNvSpPr>
          <p:nvPr>
            <p:ph type="body" orient="vert" idx="1"/>
          </p:nvPr>
        </p:nvSpPr>
        <p:spPr>
          <a:xfrm>
            <a:off x="4" y="15"/>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9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820" name="タイトル 1"/>
          <p:cNvSpPr>
            <a:spLocks noGrp="1"/>
          </p:cNvSpPr>
          <p:nvPr>
            <p:ph type="title"/>
          </p:nvPr>
        </p:nvSpPr>
        <p:spPr>
          <a:xfrm>
            <a:off x="495301" y="273050"/>
            <a:ext cx="3259006" cy="1162050"/>
          </a:xfrm>
        </p:spPr>
        <p:txBody>
          <a:bodyPr anchor="b"/>
          <a:lstStyle>
            <a:lvl1pPr algn="l">
              <a:defRPr sz="2100" b="1"/>
            </a:lvl1pPr>
          </a:lstStyle>
          <a:p>
            <a:r>
              <a:rPr lang="ja-JP" altLang="en-US"/>
              <a:t>マスタ タイトルの書式設定</a:t>
            </a:r>
          </a:p>
        </p:txBody>
      </p:sp>
      <p:sp>
        <p:nvSpPr>
          <p:cNvPr id="1821" name="コンテンツ プレースホルダ 2"/>
          <p:cNvSpPr>
            <a:spLocks noGrp="1"/>
          </p:cNvSpPr>
          <p:nvPr>
            <p:ph idx="1"/>
          </p:nvPr>
        </p:nvSpPr>
        <p:spPr>
          <a:xfrm>
            <a:off x="3872972" y="273050"/>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22" name="テキスト プレースホルダ 3"/>
          <p:cNvSpPr>
            <a:spLocks noGrp="1"/>
          </p:cNvSpPr>
          <p:nvPr>
            <p:ph type="body" sz="half" idx="2"/>
          </p:nvPr>
        </p:nvSpPr>
        <p:spPr>
          <a:xfrm>
            <a:off x="495301" y="1435101"/>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182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82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25" name="Rectangle 6"/>
          <p:cNvSpPr>
            <a:spLocks noGrp="1" noChangeArrowheads="1"/>
          </p:cNvSpPr>
          <p:nvPr>
            <p:ph type="sldNum" sz="quarter" idx="12"/>
          </p:nvPr>
        </p:nvSpPr>
        <p:spPr>
          <a:ln/>
        </p:spPr>
        <p:txBody>
          <a:bodyPr/>
          <a:lstStyle>
            <a:lvl1pPr>
              <a:defRPr/>
            </a:lvl1pPr>
          </a:lstStyle>
          <a:p>
            <a:pPr>
              <a:defRPr/>
            </a:pPr>
            <a:fld id="{1E0EE258-6D35-40C5-9CC8-78AF466641B2}"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827"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1828"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1829"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183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83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32" name="Rectangle 6"/>
          <p:cNvSpPr>
            <a:spLocks noGrp="1" noChangeArrowheads="1"/>
          </p:cNvSpPr>
          <p:nvPr>
            <p:ph type="sldNum" sz="quarter" idx="12"/>
          </p:nvPr>
        </p:nvSpPr>
        <p:spPr>
          <a:ln/>
        </p:spPr>
        <p:txBody>
          <a:bodyPr/>
          <a:lstStyle>
            <a:lvl1pPr>
              <a:defRPr/>
            </a:lvl1pPr>
          </a:lstStyle>
          <a:p>
            <a:pPr>
              <a:defRPr/>
            </a:pPr>
            <a:fld id="{2BD7586B-A0AA-4446-ABB6-A63D4764B84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834" name="タイトル 1"/>
          <p:cNvSpPr>
            <a:spLocks noGrp="1"/>
          </p:cNvSpPr>
          <p:nvPr>
            <p:ph type="title"/>
          </p:nvPr>
        </p:nvSpPr>
        <p:spPr/>
        <p:txBody>
          <a:bodyPr/>
          <a:lstStyle/>
          <a:p>
            <a:r>
              <a:rPr lang="ja-JP" altLang="en-US"/>
              <a:t>マスタ タイトルの書式設定</a:t>
            </a:r>
          </a:p>
        </p:txBody>
      </p:sp>
      <p:sp>
        <p:nvSpPr>
          <p:cNvPr id="1835"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3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83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38" name="Rectangle 6"/>
          <p:cNvSpPr>
            <a:spLocks noGrp="1" noChangeArrowheads="1"/>
          </p:cNvSpPr>
          <p:nvPr>
            <p:ph type="sldNum" sz="quarter" idx="12"/>
          </p:nvPr>
        </p:nvSpPr>
        <p:spPr>
          <a:ln/>
        </p:spPr>
        <p:txBody>
          <a:bodyPr/>
          <a:lstStyle>
            <a:lvl1pPr>
              <a:defRPr/>
            </a:lvl1pPr>
          </a:lstStyle>
          <a:p>
            <a:pPr>
              <a:defRPr/>
            </a:pPr>
            <a:fld id="{C0261799-AD75-47AF-B882-F876BADA4001}"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840"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1841"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4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84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44" name="Rectangle 6"/>
          <p:cNvSpPr>
            <a:spLocks noGrp="1" noChangeArrowheads="1"/>
          </p:cNvSpPr>
          <p:nvPr>
            <p:ph type="sldNum" sz="quarter" idx="12"/>
          </p:nvPr>
        </p:nvSpPr>
        <p:spPr>
          <a:ln/>
        </p:spPr>
        <p:txBody>
          <a:bodyPr/>
          <a:lstStyle>
            <a:lvl1pPr>
              <a:defRPr/>
            </a:lvl1pPr>
          </a:lstStyle>
          <a:p>
            <a:pPr>
              <a:defRPr/>
            </a:pPr>
            <a:fld id="{65EA92C7-60C2-405A-8CA2-18525BF98C2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pic>
        <p:nvPicPr>
          <p:cNvPr id="1846" name="Picture 6" descr="mlit_top"/>
          <p:cNvPicPr>
            <a:picLocks noChangeAspect="1" noChangeArrowheads="1"/>
          </p:cNvPicPr>
          <p:nvPr/>
        </p:nvPicPr>
        <p:blipFill>
          <a:blip r:embed="rId2" cstate="print"/>
          <a:srcRect t="62230"/>
          <a:stretch>
            <a:fillRect/>
          </a:stretch>
        </p:blipFill>
        <p:spPr>
          <a:xfrm>
            <a:off x="0" y="6524728"/>
            <a:ext cx="9906000" cy="333375"/>
          </a:xfrm>
          <a:prstGeom prst="rect">
            <a:avLst/>
          </a:prstGeom>
          <a:noFill/>
          <a:ln w="9525">
            <a:noFill/>
            <a:miter lim="800000"/>
            <a:headEnd/>
            <a:tailEnd/>
          </a:ln>
        </p:spPr>
      </p:pic>
      <p:sp>
        <p:nvSpPr>
          <p:cNvPr id="1847" name="Rectangle 7"/>
          <p:cNvSpPr>
            <a:spLocks noChangeArrowheads="1"/>
          </p:cNvSpPr>
          <p:nvPr/>
        </p:nvSpPr>
        <p:spPr>
          <a:xfrm>
            <a:off x="1833305" y="3284641"/>
            <a:ext cx="8072702" cy="73025"/>
          </a:xfrm>
          <a:prstGeom prst="rect">
            <a:avLst/>
          </a:prstGeom>
          <a:solidFill>
            <a:srgbClr val="0066CC"/>
          </a:solidFill>
          <a:ln w="9525">
            <a:noFill/>
            <a:miter lim="800000"/>
            <a:headEnd/>
            <a:tailEnd/>
          </a:ln>
          <a:effectLst/>
        </p:spPr>
        <p:txBody>
          <a:bodyPr wrap="none" anchor="ctr"/>
          <a:lstStyle/>
          <a:p>
            <a:pPr>
              <a:spcBef>
                <a:spcPct val="50000"/>
              </a:spcBef>
              <a:defRPr/>
            </a:pPr>
            <a:endParaRPr lang="ja-JP" altLang="en-US" sz="1200">
              <a:solidFill>
                <a:srgbClr val="000000"/>
              </a:solidFill>
              <a:latin typeface="ＭＳ Ｐゴシック" charset="-128"/>
              <a:ea typeface="ＭＳ Ｐゴシック"/>
            </a:endParaRPr>
          </a:p>
        </p:txBody>
      </p:sp>
      <p:pic>
        <p:nvPicPr>
          <p:cNvPr id="1848" name="Picture 8"/>
          <p:cNvPicPr>
            <a:picLocks noChangeAspect="1" noChangeArrowheads="1"/>
          </p:cNvPicPr>
          <p:nvPr/>
        </p:nvPicPr>
        <p:blipFill>
          <a:blip r:embed="rId3" cstate="print"/>
          <a:stretch>
            <a:fillRect/>
          </a:stretch>
        </p:blipFill>
        <p:spPr>
          <a:xfrm>
            <a:off x="12" y="6051653"/>
            <a:ext cx="2301080" cy="473075"/>
          </a:xfrm>
          <a:prstGeom prst="rect">
            <a:avLst/>
          </a:prstGeom>
          <a:noFill/>
          <a:ln w="9525">
            <a:noFill/>
            <a:miter lim="800000"/>
            <a:headEnd/>
            <a:tailEnd/>
          </a:ln>
        </p:spPr>
      </p:pic>
      <p:sp>
        <p:nvSpPr>
          <p:cNvPr id="1849" name="Text Box 9"/>
          <p:cNvSpPr txBox="1">
            <a:spLocks noChangeArrowheads="1"/>
          </p:cNvSpPr>
          <p:nvPr/>
        </p:nvSpPr>
        <p:spPr>
          <a:xfrm>
            <a:off x="1" y="6524727"/>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ＭＳ Ｐゴシック"/>
              </a:rPr>
              <a:t>Ministry of Land, Infrastructure, Transport and Tourism</a:t>
            </a:r>
          </a:p>
        </p:txBody>
      </p:sp>
      <p:sp>
        <p:nvSpPr>
          <p:cNvPr id="1850" name="Rectangle 2"/>
          <p:cNvSpPr>
            <a:spLocks noGrp="1" noChangeArrowheads="1"/>
          </p:cNvSpPr>
          <p:nvPr>
            <p:ph type="ctrTitle"/>
          </p:nvPr>
        </p:nvSpPr>
        <p:spPr>
          <a:xfrm>
            <a:off x="1754198" y="2133703"/>
            <a:ext cx="8151813" cy="1470025"/>
          </a:xfrm>
        </p:spPr>
        <p:txBody>
          <a:bodyPr/>
          <a:lstStyle>
            <a:lvl1pPr>
              <a:defRPr sz="4000"/>
            </a:lvl1pPr>
          </a:lstStyle>
          <a:p>
            <a:r>
              <a:rPr lang="ja-JP" altLang="en-US"/>
              <a:t>マスタ タイトルの書式設定</a:t>
            </a:r>
          </a:p>
        </p:txBody>
      </p:sp>
      <p:sp>
        <p:nvSpPr>
          <p:cNvPr id="1851"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1852"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ndParaRPr>
          </a:p>
        </p:txBody>
      </p:sp>
      <p:sp>
        <p:nvSpPr>
          <p:cNvPr id="1853"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grpSp>
        <p:nvGrpSpPr>
          <p:cNvPr id="1867" name="Group 18"/>
          <p:cNvGrpSpPr/>
          <p:nvPr/>
        </p:nvGrpSpPr>
        <p:grpSpPr>
          <a:xfrm>
            <a:off x="0" y="0"/>
            <a:ext cx="9906000" cy="546100"/>
            <a:chOff x="0" y="0"/>
            <a:chExt cx="5760" cy="344"/>
          </a:xfrm>
        </p:grpSpPr>
        <p:pic>
          <p:nvPicPr>
            <p:cNvPr id="1868"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1869" name="Group 17"/>
            <p:cNvGrpSpPr/>
            <p:nvPr userDrawn="1"/>
          </p:nvGrpSpPr>
          <p:grpSpPr>
            <a:xfrm>
              <a:off x="0" y="0"/>
              <a:ext cx="5760" cy="318"/>
              <a:chOff x="0" y="0"/>
              <a:chExt cx="5760" cy="318"/>
            </a:xfrm>
          </p:grpSpPr>
          <p:pic>
            <p:nvPicPr>
              <p:cNvPr id="1870"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1871"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1872"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
        <p:nvSpPr>
          <p:cNvPr id="1873"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874"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1875"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1876" name="Rectangle 6"/>
          <p:cNvSpPr>
            <a:spLocks noGrp="1" noChangeArrowheads="1"/>
          </p:cNvSpPr>
          <p:nvPr>
            <p:ph type="sldNum" sz="quarter" idx="12"/>
          </p:nvPr>
        </p:nvSpPr>
        <p:spPr>
          <a:xfrm>
            <a:off x="7099300" y="6245225"/>
            <a:ext cx="2311400" cy="476250"/>
          </a:xfrm>
        </p:spPr>
        <p:txBody>
          <a:bodyPr/>
          <a:lstStyle>
            <a:lvl1pPr>
              <a:defRPr>
                <a:latin typeface="+mn-ea"/>
                <a:ea typeface="+mn-ea"/>
              </a:defRPr>
            </a:lvl1pPr>
          </a:lstStyle>
          <a:p>
            <a:pPr>
              <a:defRPr/>
            </a:pPr>
            <a:fld id="{1CC937BF-4DAF-47B9-B6B1-55483523DBA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878"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187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8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88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82" name="Rectangle 6"/>
          <p:cNvSpPr>
            <a:spLocks noGrp="1" noChangeArrowheads="1"/>
          </p:cNvSpPr>
          <p:nvPr>
            <p:ph type="sldNum" sz="quarter" idx="12"/>
          </p:nvPr>
        </p:nvSpPr>
        <p:spPr>
          <a:ln/>
        </p:spPr>
        <p:txBody>
          <a:bodyPr/>
          <a:lstStyle>
            <a:lvl1pPr>
              <a:defRPr>
                <a:latin typeface="+mn-ea"/>
                <a:ea typeface="+mn-ea"/>
              </a:defRPr>
            </a:lvl1pPr>
          </a:lstStyle>
          <a:p>
            <a:pPr>
              <a:defRPr/>
            </a:pPr>
            <a:fld id="{450BF534-097C-4EE1-B9A6-A74338BD7AD6}"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884" name="タイトル 1"/>
          <p:cNvSpPr>
            <a:spLocks noGrp="1"/>
          </p:cNvSpPr>
          <p:nvPr>
            <p:ph type="title"/>
          </p:nvPr>
        </p:nvSpPr>
        <p:spPr>
          <a:xfrm>
            <a:off x="782506" y="4406902"/>
            <a:ext cx="8420100" cy="1362075"/>
          </a:xfrm>
        </p:spPr>
        <p:txBody>
          <a:bodyPr anchor="t"/>
          <a:lstStyle>
            <a:lvl1pPr algn="l">
              <a:defRPr sz="4200" b="1" cap="all"/>
            </a:lvl1pPr>
          </a:lstStyle>
          <a:p>
            <a:r>
              <a:rPr lang="ja-JP" altLang="en-US"/>
              <a:t>マスタ タイトルの書式設定</a:t>
            </a:r>
          </a:p>
        </p:txBody>
      </p:sp>
      <p:sp>
        <p:nvSpPr>
          <p:cNvPr id="1885" name="テキスト プレースホルダ 2"/>
          <p:cNvSpPr>
            <a:spLocks noGrp="1"/>
          </p:cNvSpPr>
          <p:nvPr>
            <p:ph type="body" idx="1"/>
          </p:nvPr>
        </p:nvSpPr>
        <p:spPr>
          <a:xfrm>
            <a:off x="782506" y="2906715"/>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188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88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88" name="Rectangle 6"/>
          <p:cNvSpPr>
            <a:spLocks noGrp="1" noChangeArrowheads="1"/>
          </p:cNvSpPr>
          <p:nvPr>
            <p:ph type="sldNum" sz="quarter" idx="12"/>
          </p:nvPr>
        </p:nvSpPr>
        <p:spPr>
          <a:ln/>
        </p:spPr>
        <p:txBody>
          <a:bodyPr/>
          <a:lstStyle>
            <a:lvl1pPr>
              <a:defRPr/>
            </a:lvl1pPr>
          </a:lstStyle>
          <a:p>
            <a:pPr>
              <a:defRPr/>
            </a:pPr>
            <a:fld id="{BCECFE24-E492-4C53-9165-8AAE14A1D89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890" name="タイトル 1"/>
          <p:cNvSpPr>
            <a:spLocks noGrp="1"/>
          </p:cNvSpPr>
          <p:nvPr>
            <p:ph type="title"/>
          </p:nvPr>
        </p:nvSpPr>
        <p:spPr/>
        <p:txBody>
          <a:bodyPr/>
          <a:lstStyle/>
          <a:p>
            <a:r>
              <a:rPr lang="ja-JP" altLang="en-US"/>
              <a:t>マスタ タイトルの書式設定</a:t>
            </a:r>
            <a:endParaRPr lang="ja-JP" altLang="en-US" dirty="0"/>
          </a:p>
        </p:txBody>
      </p:sp>
      <p:sp>
        <p:nvSpPr>
          <p:cNvPr id="1891" name="コンテンツ プレースホルダ 2"/>
          <p:cNvSpPr>
            <a:spLocks noGrp="1"/>
          </p:cNvSpPr>
          <p:nvPr>
            <p:ph sz="half" idx="1"/>
          </p:nvPr>
        </p:nvSpPr>
        <p:spPr>
          <a:xfrm>
            <a:off x="495301"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92" name="コンテンツ プレースホルダ 3"/>
          <p:cNvSpPr>
            <a:spLocks noGrp="1"/>
          </p:cNvSpPr>
          <p:nvPr>
            <p:ph sz="half" idx="2"/>
          </p:nvPr>
        </p:nvSpPr>
        <p:spPr>
          <a:xfrm>
            <a:off x="5035550"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9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89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895" name="Rectangle 6"/>
          <p:cNvSpPr>
            <a:spLocks noGrp="1" noChangeArrowheads="1"/>
          </p:cNvSpPr>
          <p:nvPr>
            <p:ph type="sldNum" sz="quarter" idx="12"/>
          </p:nvPr>
        </p:nvSpPr>
        <p:spPr>
          <a:ln/>
        </p:spPr>
        <p:txBody>
          <a:bodyPr/>
          <a:lstStyle>
            <a:lvl1pPr>
              <a:defRPr/>
            </a:lvl1pPr>
          </a:lstStyle>
          <a:p>
            <a:pPr>
              <a:defRPr/>
            </a:pPr>
            <a:fld id="{D0780588-1584-4E9F-A42A-349FA70CF30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897"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1898"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899"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00" name="テキスト プレースホルダ 4"/>
          <p:cNvSpPr>
            <a:spLocks noGrp="1"/>
          </p:cNvSpPr>
          <p:nvPr>
            <p:ph type="body" sz="quarter" idx="3"/>
          </p:nvPr>
        </p:nvSpPr>
        <p:spPr>
          <a:xfrm>
            <a:off x="5032111"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901" name="コンテンツ プレースホルダ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0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0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04" name="Rectangle 6"/>
          <p:cNvSpPr>
            <a:spLocks noGrp="1" noChangeArrowheads="1"/>
          </p:cNvSpPr>
          <p:nvPr>
            <p:ph type="sldNum" sz="quarter" idx="12"/>
          </p:nvPr>
        </p:nvSpPr>
        <p:spPr>
          <a:ln/>
        </p:spPr>
        <p:txBody>
          <a:bodyPr/>
          <a:lstStyle>
            <a:lvl1pPr>
              <a:defRPr/>
            </a:lvl1pPr>
          </a:lstStyle>
          <a:p>
            <a:pPr>
              <a:defRPr/>
            </a:pPr>
            <a:fld id="{B038EC04-A3E3-41BE-B291-A2C0C8BF32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1101" name="Rectangle 6"/>
          <p:cNvSpPr txBox="1">
            <a:spLocks noChangeArrowheads="1"/>
          </p:cNvSpPr>
          <p:nvPr/>
        </p:nvSpPr>
        <p:spPr>
          <a:xfrm>
            <a:off x="9058144" y="6640514"/>
            <a:ext cx="868494" cy="358775"/>
          </a:xfrm>
          <a:prstGeom prst="rect">
            <a:avLst/>
          </a:prstGeom>
          <a:noFill/>
          <a:ln w="9525">
            <a:noFill/>
            <a:miter lim="800000"/>
            <a:headEnd/>
            <a:tailEnd/>
          </a:ln>
          <a:effectLst/>
        </p:spPr>
        <p:txBody>
          <a:bodyPr/>
          <a:lstStyle>
            <a:lvl1pPr eaLnBrk="0" hangingPunct="0">
              <a:defRPr kumimoji="1" sz="2000">
                <a:solidFill>
                  <a:schemeClr val="tx1"/>
                </a:solidFill>
                <a:latin typeface="Arial" panose="020B0604020202020204" pitchFamily="34" charset="0"/>
                <a:ea typeface="HGS創英角ｺﾞｼｯｸUB" panose="020B0900000000000000" pitchFamily="50" charset="-128"/>
              </a:defRPr>
            </a:lvl1pPr>
            <a:lvl2pPr marL="742950" indent="-285750" eaLnBrk="0" hangingPunct="0">
              <a:defRPr kumimoji="1" sz="2000">
                <a:solidFill>
                  <a:schemeClr val="tx1"/>
                </a:solidFill>
                <a:latin typeface="Arial" panose="020B0604020202020204" pitchFamily="34" charset="0"/>
                <a:ea typeface="HGS創英角ｺﾞｼｯｸUB" panose="020B0900000000000000" pitchFamily="50" charset="-128"/>
              </a:defRPr>
            </a:lvl2pPr>
            <a:lvl3pPr marL="1143000" indent="-228600" eaLnBrk="0" hangingPunct="0">
              <a:defRPr kumimoji="1" sz="2000">
                <a:solidFill>
                  <a:schemeClr val="tx1"/>
                </a:solidFill>
                <a:latin typeface="Arial" panose="020B0604020202020204" pitchFamily="34" charset="0"/>
                <a:ea typeface="HGS創英角ｺﾞｼｯｸUB" panose="020B0900000000000000" pitchFamily="50" charset="-128"/>
              </a:defRPr>
            </a:lvl3pPr>
            <a:lvl4pPr marL="1600200" indent="-228600" eaLnBrk="0" hangingPunct="0">
              <a:defRPr kumimoji="1" sz="2000">
                <a:solidFill>
                  <a:schemeClr val="tx1"/>
                </a:solidFill>
                <a:latin typeface="Arial" panose="020B0604020202020204" pitchFamily="34" charset="0"/>
                <a:ea typeface="HGS創英角ｺﾞｼｯｸUB" panose="020B0900000000000000" pitchFamily="50" charset="-128"/>
              </a:defRPr>
            </a:lvl4pPr>
            <a:lvl5pPr marL="2057400" indent="-228600" eaLnBrk="0" hangingPunct="0">
              <a:defRPr kumimoji="1" sz="2000">
                <a:solidFill>
                  <a:schemeClr val="tx1"/>
                </a:solidFill>
                <a:latin typeface="Arial" panose="020B0604020202020204" pitchFamily="34" charset="0"/>
                <a:ea typeface="HGS創英角ｺﾞｼｯｸUB" panose="020B0900000000000000" pitchFamily="50" charset="-128"/>
              </a:defRPr>
            </a:lvl5pPr>
            <a:lvl6pPr marL="2514600" indent="-228600" algn="ctr" eaLnBrk="0" fontAlgn="base" hangingPunct="0">
              <a:spcBef>
                <a:spcPct val="0"/>
              </a:spcBef>
              <a:spcAft>
                <a:spcPct val="0"/>
              </a:spcAft>
              <a:defRPr kumimoji="1" sz="2000">
                <a:solidFill>
                  <a:schemeClr val="tx1"/>
                </a:solidFill>
                <a:latin typeface="Arial" panose="020B0604020202020204" pitchFamily="34" charset="0"/>
                <a:ea typeface="HGS創英角ｺﾞｼｯｸUB" panose="020B0900000000000000" pitchFamily="50" charset="-128"/>
              </a:defRPr>
            </a:lvl6pPr>
            <a:lvl7pPr marL="2971800" indent="-228600" algn="ctr" eaLnBrk="0" fontAlgn="base" hangingPunct="0">
              <a:spcBef>
                <a:spcPct val="0"/>
              </a:spcBef>
              <a:spcAft>
                <a:spcPct val="0"/>
              </a:spcAft>
              <a:defRPr kumimoji="1" sz="2000">
                <a:solidFill>
                  <a:schemeClr val="tx1"/>
                </a:solidFill>
                <a:latin typeface="Arial" panose="020B0604020202020204" pitchFamily="34" charset="0"/>
                <a:ea typeface="HGS創英角ｺﾞｼｯｸUB" panose="020B0900000000000000" pitchFamily="50" charset="-128"/>
              </a:defRPr>
            </a:lvl7pPr>
            <a:lvl8pPr marL="3429000" indent="-228600" algn="ctr" eaLnBrk="0" fontAlgn="base" hangingPunct="0">
              <a:spcBef>
                <a:spcPct val="0"/>
              </a:spcBef>
              <a:spcAft>
                <a:spcPct val="0"/>
              </a:spcAft>
              <a:defRPr kumimoji="1" sz="2000">
                <a:solidFill>
                  <a:schemeClr val="tx1"/>
                </a:solidFill>
                <a:latin typeface="Arial" panose="020B0604020202020204" pitchFamily="34" charset="0"/>
                <a:ea typeface="HGS創英角ｺﾞｼｯｸUB" panose="020B0900000000000000" pitchFamily="50" charset="-128"/>
              </a:defRPr>
            </a:lvl8pPr>
            <a:lvl9pPr marL="3886200" indent="-228600" algn="ctr" eaLnBrk="0" fontAlgn="base" hangingPunct="0">
              <a:spcBef>
                <a:spcPct val="0"/>
              </a:spcBef>
              <a:spcAft>
                <a:spcPct val="0"/>
              </a:spcAft>
              <a:defRPr kumimoji="1" sz="2000">
                <a:solidFill>
                  <a:schemeClr val="tx1"/>
                </a:solidFill>
                <a:latin typeface="Arial" panose="020B0604020202020204" pitchFamily="34" charset="0"/>
                <a:ea typeface="HGS創英角ｺﾞｼｯｸUB" panose="020B0900000000000000" pitchFamily="50" charset="-128"/>
              </a:defRPr>
            </a:lvl9pPr>
          </a:lstStyle>
          <a:p>
            <a:pPr algn="r" eaLnBrk="1" hangingPunct="1">
              <a:defRPr/>
            </a:pPr>
            <a:fld id="{8A2E06E1-13CA-4AA2-8C1F-205EE176309A}" type="slidenum">
              <a:rPr lang="en-US" altLang="ja-JP" sz="1000" smtClean="0">
                <a:solidFill>
                  <a:srgbClr val="898989"/>
                </a:solidFill>
                <a:latin typeface="Calibri" panose="020F0502020204030204" pitchFamily="34" charset="0"/>
                <a:ea typeface="ＭＳ Ｐゴシック" panose="020B0600070205080204" pitchFamily="50" charset="-128"/>
              </a:rPr>
              <a:pPr algn="r" eaLnBrk="1" hangingPunct="1">
                <a:defRPr/>
              </a:pPr>
              <a:t>‹#›</a:t>
            </a:fld>
            <a:endParaRPr lang="en-US" altLang="ja-JP" sz="1000">
              <a:solidFill>
                <a:srgbClr val="898989"/>
              </a:solidFill>
              <a:latin typeface="Calibri" panose="020F0502020204030204" pitchFamily="34" charset="0"/>
              <a:ea typeface="ＭＳ Ｐゴシック" panose="020B0600070205080204" pitchFamily="50" charset="-128"/>
            </a:endParaRPr>
          </a:p>
        </p:txBody>
      </p:sp>
      <p:sp>
        <p:nvSpPr>
          <p:cNvPr id="1102" name="Line 14"/>
          <p:cNvSpPr>
            <a:spLocks noChangeShapeType="1"/>
          </p:cNvSpPr>
          <p:nvPr/>
        </p:nvSpPr>
        <p:spPr>
          <a:xfrm>
            <a:off x="0" y="6669088"/>
            <a:ext cx="9906000" cy="0"/>
          </a:xfrm>
          <a:prstGeom prst="line">
            <a:avLst/>
          </a:prstGeom>
          <a:noFill/>
          <a:ln w="19050">
            <a:solidFill>
              <a:schemeClr val="bg1">
                <a:lumMod val="65000"/>
              </a:schemeClr>
            </a:solidFill>
            <a:round/>
            <a:headEnd/>
            <a:tailEnd/>
          </a:ln>
          <a:effectLst/>
        </p:spPr>
        <p:txBody>
          <a:bodyPr/>
          <a:lstStyle/>
          <a:p>
            <a:pPr eaLnBrk="1" fontAlgn="auto" hangingPunct="1">
              <a:spcBef>
                <a:spcPts val="0"/>
              </a:spcBef>
              <a:spcAft>
                <a:spcPts val="0"/>
              </a:spcAft>
              <a:defRPr/>
            </a:pPr>
            <a:endParaRPr lang="ja-JP" altLang="en-US" sz="1800" dirty="0">
              <a:latin typeface="+mn-lt"/>
              <a:ea typeface="+mn-ea"/>
            </a:endParaRPr>
          </a:p>
        </p:txBody>
      </p:sp>
      <p:sp>
        <p:nvSpPr>
          <p:cNvPr id="1103" name="Rectangle 16"/>
          <p:cNvSpPr>
            <a:spLocks noChangeArrowheads="1"/>
          </p:cNvSpPr>
          <p:nvPr/>
        </p:nvSpPr>
        <p:spPr>
          <a:xfrm>
            <a:off x="1" y="6642100"/>
            <a:ext cx="3355314" cy="215900"/>
          </a:xfrm>
          <a:prstGeom prst="rect">
            <a:avLst/>
          </a:prstGeom>
          <a:noFill/>
          <a:ln>
            <a:noFill/>
          </a:ln>
        </p:spPr>
        <p:txBody>
          <a:bodyPr/>
          <a:lstStyle>
            <a:lvl1pPr eaLnBrk="0" hangingPunct="0">
              <a:defRPr kumimoji="1" sz="2000">
                <a:solidFill>
                  <a:schemeClr val="tx1"/>
                </a:solidFill>
                <a:latin typeface="Arial" charset="0"/>
                <a:ea typeface="HGS創英角ｺﾞｼｯｸUB" pitchFamily="50" charset="-128"/>
              </a:defRPr>
            </a:lvl1pPr>
            <a:lvl2pPr marL="742950" indent="-285750" eaLnBrk="0" hangingPunct="0">
              <a:defRPr kumimoji="1" sz="2000">
                <a:solidFill>
                  <a:schemeClr val="tx1"/>
                </a:solidFill>
                <a:latin typeface="Arial" charset="0"/>
                <a:ea typeface="HGS創英角ｺﾞｼｯｸUB" pitchFamily="50" charset="-128"/>
              </a:defRPr>
            </a:lvl2pPr>
            <a:lvl3pPr marL="1143000" indent="-228600" eaLnBrk="0" hangingPunct="0">
              <a:defRPr kumimoji="1" sz="2000">
                <a:solidFill>
                  <a:schemeClr val="tx1"/>
                </a:solidFill>
                <a:latin typeface="Arial" charset="0"/>
                <a:ea typeface="HGS創英角ｺﾞｼｯｸUB" pitchFamily="50" charset="-128"/>
              </a:defRPr>
            </a:lvl3pPr>
            <a:lvl4pPr marL="1600200" indent="-228600" eaLnBrk="0" hangingPunct="0">
              <a:defRPr kumimoji="1" sz="2000">
                <a:solidFill>
                  <a:schemeClr val="tx1"/>
                </a:solidFill>
                <a:latin typeface="Arial" charset="0"/>
                <a:ea typeface="HGS創英角ｺﾞｼｯｸUB" pitchFamily="50" charset="-128"/>
              </a:defRPr>
            </a:lvl4pPr>
            <a:lvl5pPr marL="2057400" indent="-228600" eaLnBrk="0" hangingPunct="0">
              <a:defRPr kumimoji="1" sz="2000">
                <a:solidFill>
                  <a:schemeClr val="tx1"/>
                </a:solidFill>
                <a:latin typeface="Arial" charset="0"/>
                <a:ea typeface="HGS創英角ｺﾞｼｯｸUB" pitchFamily="50" charset="-128"/>
              </a:defRPr>
            </a:lvl5pPr>
            <a:lvl6pPr marL="2514600" indent="-228600" algn="ctr" eaLnBrk="0" fontAlgn="base" hangingPunct="0">
              <a:spcBef>
                <a:spcPct val="0"/>
              </a:spcBef>
              <a:spcAft>
                <a:spcPct val="0"/>
              </a:spcAft>
              <a:defRPr kumimoji="1" sz="2000">
                <a:solidFill>
                  <a:schemeClr val="tx1"/>
                </a:solidFill>
                <a:latin typeface="Arial" charset="0"/>
                <a:ea typeface="HGS創英角ｺﾞｼｯｸUB" pitchFamily="50" charset="-128"/>
              </a:defRPr>
            </a:lvl6pPr>
            <a:lvl7pPr marL="2971800" indent="-228600" algn="ctr" eaLnBrk="0" fontAlgn="base" hangingPunct="0">
              <a:spcBef>
                <a:spcPct val="0"/>
              </a:spcBef>
              <a:spcAft>
                <a:spcPct val="0"/>
              </a:spcAft>
              <a:defRPr kumimoji="1" sz="2000">
                <a:solidFill>
                  <a:schemeClr val="tx1"/>
                </a:solidFill>
                <a:latin typeface="Arial" charset="0"/>
                <a:ea typeface="HGS創英角ｺﾞｼｯｸUB" pitchFamily="50" charset="-128"/>
              </a:defRPr>
            </a:lvl7pPr>
            <a:lvl8pPr marL="3429000" indent="-228600" algn="ctr" eaLnBrk="0" fontAlgn="base" hangingPunct="0">
              <a:spcBef>
                <a:spcPct val="0"/>
              </a:spcBef>
              <a:spcAft>
                <a:spcPct val="0"/>
              </a:spcAft>
              <a:defRPr kumimoji="1" sz="2000">
                <a:solidFill>
                  <a:schemeClr val="tx1"/>
                </a:solidFill>
                <a:latin typeface="Arial" charset="0"/>
                <a:ea typeface="HGS創英角ｺﾞｼｯｸUB" pitchFamily="50" charset="-128"/>
              </a:defRPr>
            </a:lvl8pPr>
            <a:lvl9pPr marL="3886200" indent="-228600" algn="ctr" eaLnBrk="0" fontAlgn="base" hangingPunct="0">
              <a:spcBef>
                <a:spcPct val="0"/>
              </a:spcBef>
              <a:spcAft>
                <a:spcPct val="0"/>
              </a:spcAft>
              <a:defRPr kumimoji="1" sz="2000">
                <a:solidFill>
                  <a:schemeClr val="tx1"/>
                </a:solidFill>
                <a:latin typeface="Arial" charset="0"/>
                <a:ea typeface="HGS創英角ｺﾞｼｯｸUB" pitchFamily="50" charset="-128"/>
              </a:defRPr>
            </a:lvl9pPr>
          </a:lstStyle>
          <a:p>
            <a:pPr eaLnBrk="1" hangingPunct="1">
              <a:defRPr/>
            </a:pPr>
            <a:r>
              <a:rPr lang="ja-JP" altLang="en-US" sz="800" i="1" dirty="0">
                <a:solidFill>
                  <a:srgbClr val="5F5F5F"/>
                </a:solidFill>
                <a:latin typeface="Bodoni MT" pitchFamily="18" charset="0"/>
                <a:ea typeface="ＭＳ Ｐゴシック" pitchFamily="50" charset="-128"/>
              </a:rPr>
              <a:t>公益</a:t>
            </a:r>
            <a:r>
              <a:rPr lang="ja-JP" altLang="en-US" sz="800" i="1" dirty="0">
                <a:solidFill>
                  <a:srgbClr val="5F5F5F"/>
                </a:solidFill>
                <a:latin typeface="Bodoni MT" pitchFamily="18" charset="0"/>
                <a:ea typeface="Batang" pitchFamily="18" charset="-127"/>
              </a:rPr>
              <a:t>社団法人</a:t>
            </a:r>
            <a:r>
              <a:rPr lang="ja-JP" altLang="en-US" sz="1000" i="1" dirty="0">
                <a:solidFill>
                  <a:srgbClr val="5F5F5F"/>
                </a:solidFill>
                <a:latin typeface="Bodoni MT" pitchFamily="18" charset="0"/>
                <a:ea typeface="Batang" pitchFamily="18" charset="-127"/>
              </a:rPr>
              <a:t>全国賃貸住宅経営</a:t>
            </a:r>
            <a:r>
              <a:rPr lang="ja-JP" altLang="en-US" sz="1000" i="1" dirty="0">
                <a:solidFill>
                  <a:srgbClr val="5F5F5F"/>
                </a:solidFill>
                <a:latin typeface="Bodoni MT" pitchFamily="18" charset="0"/>
                <a:ea typeface="ＭＳ Ｐゴシック" pitchFamily="50" charset="-128"/>
              </a:rPr>
              <a:t>者</a:t>
            </a:r>
            <a:r>
              <a:rPr lang="ja-JP" altLang="en-US" sz="1000" i="1" dirty="0">
                <a:solidFill>
                  <a:srgbClr val="5F5F5F"/>
                </a:solidFill>
                <a:latin typeface="Bodoni MT" pitchFamily="18" charset="0"/>
                <a:ea typeface="Batang" pitchFamily="18" charset="-127"/>
              </a:rPr>
              <a:t>協会</a:t>
            </a:r>
            <a:r>
              <a:rPr lang="ja-JP" altLang="en-US" sz="1000" i="1" dirty="0">
                <a:solidFill>
                  <a:srgbClr val="5F5F5F"/>
                </a:solidFill>
                <a:latin typeface="Bodoni MT" pitchFamily="18" charset="0"/>
                <a:ea typeface="ＭＳ Ｐゴシック" pitchFamily="50" charset="-128"/>
              </a:rPr>
              <a:t>連合会</a:t>
            </a:r>
            <a:r>
              <a:rPr lang="en-US" altLang="ja-JP" sz="1000" i="1" dirty="0">
                <a:solidFill>
                  <a:srgbClr val="5F5F5F"/>
                </a:solidFill>
                <a:latin typeface="Bodoni MT" pitchFamily="18" charset="0"/>
                <a:ea typeface="Batang" pitchFamily="18" charset="-127"/>
              </a:rPr>
              <a:t>.</a:t>
            </a:r>
          </a:p>
        </p:txBody>
      </p:sp>
      <p:sp>
        <p:nvSpPr>
          <p:cNvPr id="1104" name="Line 9"/>
          <p:cNvSpPr>
            <a:spLocks noChangeShapeType="1"/>
          </p:cNvSpPr>
          <p:nvPr/>
        </p:nvSpPr>
        <p:spPr>
          <a:xfrm flipV="1">
            <a:off x="116946" y="549275"/>
            <a:ext cx="9789054" cy="0"/>
          </a:xfrm>
          <a:prstGeom prst="line">
            <a:avLst/>
          </a:prstGeom>
          <a:noFill/>
          <a:ln w="50800">
            <a:solidFill>
              <a:srgbClr val="1E4649"/>
            </a:solidFill>
            <a:round/>
            <a:headEnd/>
            <a:tailEnd/>
          </a:ln>
        </p:spPr>
        <p:txBody>
          <a:bodyPr/>
          <a:lstStyle/>
          <a:p>
            <a:endParaRPr lang="ja-JP" altLang="en-US"/>
          </a:p>
        </p:txBody>
      </p:sp>
      <p:sp>
        <p:nvSpPr>
          <p:cNvPr id="1105" name="Line 18"/>
          <p:cNvSpPr>
            <a:spLocks noChangeShapeType="1"/>
          </p:cNvSpPr>
          <p:nvPr/>
        </p:nvSpPr>
        <p:spPr>
          <a:xfrm flipV="1">
            <a:off x="-39556" y="549275"/>
            <a:ext cx="546895" cy="0"/>
          </a:xfrm>
          <a:prstGeom prst="line">
            <a:avLst/>
          </a:prstGeom>
          <a:noFill/>
          <a:ln w="50800">
            <a:solidFill>
              <a:schemeClr val="accent3"/>
            </a:solidFill>
            <a:round/>
            <a:headEnd/>
            <a:tailEnd/>
          </a:ln>
          <a:effectLst/>
        </p:spPr>
        <p:txBody>
          <a:bodyPr/>
          <a:lstStyle/>
          <a:p>
            <a:pPr eaLnBrk="1" fontAlgn="auto" hangingPunct="1">
              <a:spcBef>
                <a:spcPts val="0"/>
              </a:spcBef>
              <a:spcAft>
                <a:spcPts val="0"/>
              </a:spcAft>
              <a:defRPr/>
            </a:pPr>
            <a:endParaRPr lang="ja-JP" altLang="en-US" sz="1800" dirty="0">
              <a:latin typeface="+mn-lt"/>
              <a:ea typeface="+mn-ea"/>
            </a:endParaRPr>
          </a:p>
        </p:txBody>
      </p:sp>
      <p:sp>
        <p:nvSpPr>
          <p:cNvPr id="1106" name="Text Box 7"/>
          <p:cNvSpPr txBox="1">
            <a:spLocks noChangeArrowheads="1"/>
          </p:cNvSpPr>
          <p:nvPr userDrawn="1"/>
        </p:nvSpPr>
        <p:spPr>
          <a:xfrm>
            <a:off x="9058144" y="6640514"/>
            <a:ext cx="868494" cy="358775"/>
          </a:xfrm>
          <a:prstGeom prst="rect">
            <a:avLst/>
          </a:prstGeom>
          <a:noFill/>
          <a:ln w="9525">
            <a:noFill/>
            <a:miter lim="800000"/>
            <a:headEnd/>
            <a:tailEnd/>
          </a:ln>
          <a:effectLst/>
        </p:spPr>
        <p:txBody>
          <a:bodyPr/>
          <a:lstStyle>
            <a:lvl1pPr eaLnBrk="0" hangingPunct="0">
              <a:defRPr kumimoji="1" sz="2000">
                <a:solidFill>
                  <a:schemeClr val="tx1"/>
                </a:solidFill>
                <a:latin typeface="Arial" panose="020B0604020202020204" pitchFamily="34" charset="0"/>
                <a:ea typeface="HGS創英角ｺﾞｼｯｸUB" panose="020B0900000000000000" pitchFamily="50" charset="-128"/>
              </a:defRPr>
            </a:lvl1pPr>
            <a:lvl2pPr marL="742950" indent="-285750" eaLnBrk="0" hangingPunct="0">
              <a:defRPr kumimoji="1" sz="2000">
                <a:solidFill>
                  <a:schemeClr val="tx1"/>
                </a:solidFill>
                <a:latin typeface="Arial" panose="020B0604020202020204" pitchFamily="34" charset="0"/>
                <a:ea typeface="HGS創英角ｺﾞｼｯｸUB" panose="020B0900000000000000" pitchFamily="50" charset="-128"/>
              </a:defRPr>
            </a:lvl2pPr>
            <a:lvl3pPr marL="1143000" indent="-228600" eaLnBrk="0" hangingPunct="0">
              <a:defRPr kumimoji="1" sz="2000">
                <a:solidFill>
                  <a:schemeClr val="tx1"/>
                </a:solidFill>
                <a:latin typeface="Arial" panose="020B0604020202020204" pitchFamily="34" charset="0"/>
                <a:ea typeface="HGS創英角ｺﾞｼｯｸUB" panose="020B0900000000000000" pitchFamily="50" charset="-128"/>
              </a:defRPr>
            </a:lvl3pPr>
            <a:lvl4pPr marL="1600200" indent="-228600" eaLnBrk="0" hangingPunct="0">
              <a:defRPr kumimoji="1" sz="2000">
                <a:solidFill>
                  <a:schemeClr val="tx1"/>
                </a:solidFill>
                <a:latin typeface="Arial" panose="020B0604020202020204" pitchFamily="34" charset="0"/>
                <a:ea typeface="HGS創英角ｺﾞｼｯｸUB" panose="020B0900000000000000" pitchFamily="50" charset="-128"/>
              </a:defRPr>
            </a:lvl4pPr>
            <a:lvl5pPr marL="2057400" indent="-228600" eaLnBrk="0" hangingPunct="0">
              <a:defRPr kumimoji="1" sz="2000">
                <a:solidFill>
                  <a:schemeClr val="tx1"/>
                </a:solidFill>
                <a:latin typeface="Arial" panose="020B0604020202020204" pitchFamily="34" charset="0"/>
                <a:ea typeface="HGS創英角ｺﾞｼｯｸUB" panose="020B0900000000000000" pitchFamily="50" charset="-128"/>
              </a:defRPr>
            </a:lvl5pPr>
            <a:lvl6pPr marL="2514600" indent="-228600" algn="ctr" eaLnBrk="0" fontAlgn="base" hangingPunct="0">
              <a:spcBef>
                <a:spcPct val="0"/>
              </a:spcBef>
              <a:spcAft>
                <a:spcPct val="0"/>
              </a:spcAft>
              <a:defRPr kumimoji="1" sz="2000">
                <a:solidFill>
                  <a:schemeClr val="tx1"/>
                </a:solidFill>
                <a:latin typeface="Arial" panose="020B0604020202020204" pitchFamily="34" charset="0"/>
                <a:ea typeface="HGS創英角ｺﾞｼｯｸUB" panose="020B0900000000000000" pitchFamily="50" charset="-128"/>
              </a:defRPr>
            </a:lvl6pPr>
            <a:lvl7pPr marL="2971800" indent="-228600" algn="ctr" eaLnBrk="0" fontAlgn="base" hangingPunct="0">
              <a:spcBef>
                <a:spcPct val="0"/>
              </a:spcBef>
              <a:spcAft>
                <a:spcPct val="0"/>
              </a:spcAft>
              <a:defRPr kumimoji="1" sz="2000">
                <a:solidFill>
                  <a:schemeClr val="tx1"/>
                </a:solidFill>
                <a:latin typeface="Arial" panose="020B0604020202020204" pitchFamily="34" charset="0"/>
                <a:ea typeface="HGS創英角ｺﾞｼｯｸUB" panose="020B0900000000000000" pitchFamily="50" charset="-128"/>
              </a:defRPr>
            </a:lvl7pPr>
            <a:lvl8pPr marL="3429000" indent="-228600" algn="ctr" eaLnBrk="0" fontAlgn="base" hangingPunct="0">
              <a:spcBef>
                <a:spcPct val="0"/>
              </a:spcBef>
              <a:spcAft>
                <a:spcPct val="0"/>
              </a:spcAft>
              <a:defRPr kumimoji="1" sz="2000">
                <a:solidFill>
                  <a:schemeClr val="tx1"/>
                </a:solidFill>
                <a:latin typeface="Arial" panose="020B0604020202020204" pitchFamily="34" charset="0"/>
                <a:ea typeface="HGS創英角ｺﾞｼｯｸUB" panose="020B0900000000000000" pitchFamily="50" charset="-128"/>
              </a:defRPr>
            </a:lvl8pPr>
            <a:lvl9pPr marL="3886200" indent="-228600" algn="ctr" eaLnBrk="0" fontAlgn="base" hangingPunct="0">
              <a:spcBef>
                <a:spcPct val="0"/>
              </a:spcBef>
              <a:spcAft>
                <a:spcPct val="0"/>
              </a:spcAft>
              <a:defRPr kumimoji="1" sz="2000">
                <a:solidFill>
                  <a:schemeClr val="tx1"/>
                </a:solidFill>
                <a:latin typeface="Arial" panose="020B0604020202020204" pitchFamily="34" charset="0"/>
                <a:ea typeface="HGS創英角ｺﾞｼｯｸUB" panose="020B0900000000000000" pitchFamily="50" charset="-128"/>
              </a:defRPr>
            </a:lvl9pPr>
          </a:lstStyle>
          <a:p>
            <a:pPr algn="r" eaLnBrk="1" hangingPunct="1">
              <a:defRPr/>
            </a:pPr>
            <a:fld id="{F5106B9A-701C-45FE-96D4-9EFF4DB9971B}" type="slidenum">
              <a:rPr lang="en-US" altLang="ja-JP" sz="1000" smtClean="0">
                <a:solidFill>
                  <a:srgbClr val="898989"/>
                </a:solidFill>
                <a:latin typeface="Calibri" panose="020F0502020204030204" pitchFamily="34" charset="0"/>
                <a:ea typeface="ＭＳ Ｐゴシック" panose="020B0600070205080204" pitchFamily="50" charset="-128"/>
              </a:rPr>
              <a:pPr algn="r" eaLnBrk="1" hangingPunct="1">
                <a:defRPr/>
              </a:pPr>
              <a:t>‹#›</a:t>
            </a:fld>
            <a:endParaRPr lang="en-US" altLang="ja-JP" sz="1000">
              <a:solidFill>
                <a:srgbClr val="898989"/>
              </a:solidFill>
              <a:latin typeface="Calibri" panose="020F0502020204030204" pitchFamily="34" charset="0"/>
              <a:ea typeface="ＭＳ Ｐゴシック" panose="020B0600070205080204" pitchFamily="50" charset="-128"/>
            </a:endParaRPr>
          </a:p>
        </p:txBody>
      </p:sp>
      <p:sp>
        <p:nvSpPr>
          <p:cNvPr id="1107" name="Line 8"/>
          <p:cNvSpPr>
            <a:spLocks noChangeShapeType="1"/>
          </p:cNvSpPr>
          <p:nvPr userDrawn="1"/>
        </p:nvSpPr>
        <p:spPr>
          <a:xfrm>
            <a:off x="0" y="6669088"/>
            <a:ext cx="9906000" cy="0"/>
          </a:xfrm>
          <a:prstGeom prst="line">
            <a:avLst/>
          </a:prstGeom>
          <a:noFill/>
          <a:ln w="25400">
            <a:solidFill>
              <a:schemeClr val="bg1">
                <a:lumMod val="65000"/>
              </a:schemeClr>
            </a:solidFill>
            <a:round/>
            <a:headEnd/>
            <a:tailEnd/>
          </a:ln>
          <a:effectLst/>
        </p:spPr>
        <p:txBody>
          <a:bodyPr/>
          <a:lstStyle/>
          <a:p>
            <a:pPr eaLnBrk="1" fontAlgn="auto" hangingPunct="1">
              <a:spcBef>
                <a:spcPts val="0"/>
              </a:spcBef>
              <a:spcAft>
                <a:spcPts val="0"/>
              </a:spcAft>
              <a:defRPr/>
            </a:pPr>
            <a:endParaRPr lang="ja-JP" altLang="en-US" sz="1800" dirty="0">
              <a:latin typeface="+mn-lt"/>
              <a:ea typeface="+mn-ea"/>
            </a:endParaRPr>
          </a:p>
        </p:txBody>
      </p:sp>
      <p:sp>
        <p:nvSpPr>
          <p:cNvPr id="1108" name="Line 9"/>
          <p:cNvSpPr>
            <a:spLocks noChangeShapeType="1"/>
          </p:cNvSpPr>
          <p:nvPr userDrawn="1"/>
        </p:nvSpPr>
        <p:spPr>
          <a:xfrm flipV="1">
            <a:off x="-39556" y="549275"/>
            <a:ext cx="546895" cy="0"/>
          </a:xfrm>
          <a:prstGeom prst="line">
            <a:avLst/>
          </a:prstGeom>
          <a:noFill/>
          <a:ln w="50800">
            <a:solidFill>
              <a:schemeClr val="accent5"/>
            </a:solidFill>
            <a:round/>
            <a:headEnd/>
            <a:tailEnd/>
          </a:ln>
          <a:effectLst/>
        </p:spPr>
        <p:txBody>
          <a:bodyPr/>
          <a:lstStyle/>
          <a:p>
            <a:pPr eaLnBrk="1" fontAlgn="auto" hangingPunct="1">
              <a:spcBef>
                <a:spcPts val="0"/>
              </a:spcBef>
              <a:spcAft>
                <a:spcPts val="0"/>
              </a:spcAft>
              <a:defRPr/>
            </a:pPr>
            <a:endParaRPr lang="ja-JP" altLang="en-US" sz="1800" dirty="0">
              <a:latin typeface="+mn-lt"/>
              <a:ea typeface="+mn-ea"/>
            </a:endParaRPr>
          </a:p>
        </p:txBody>
      </p:sp>
      <p:sp>
        <p:nvSpPr>
          <p:cNvPr id="1109" name="日付プレースホルダ 3"/>
          <p:cNvSpPr>
            <a:spLocks noGrp="1"/>
          </p:cNvSpPr>
          <p:nvPr>
            <p:ph type="dt" sz="half" idx="10"/>
          </p:nvPr>
        </p:nvSpPr>
        <p:spPr/>
        <p:txBody>
          <a:bodyPr/>
          <a:lstStyle>
            <a:lvl1pPr>
              <a:defRPr/>
            </a:lvl1pPr>
          </a:lstStyle>
          <a:p>
            <a:pPr>
              <a:defRPr/>
            </a:pPr>
            <a:endParaRPr lang="ja-JP" altLang="en-US" dirty="0"/>
          </a:p>
        </p:txBody>
      </p:sp>
      <p:sp>
        <p:nvSpPr>
          <p:cNvPr id="1110"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1111" name="スライド番号プレースホルダ 5"/>
          <p:cNvSpPr>
            <a:spLocks noGrp="1"/>
          </p:cNvSpPr>
          <p:nvPr>
            <p:ph type="sldNum" sz="quarter" idx="12"/>
          </p:nvPr>
        </p:nvSpPr>
        <p:spPr/>
        <p:txBody>
          <a:bodyPr/>
          <a:lstStyle>
            <a:lvl1pPr>
              <a:defRPr smtClean="0"/>
            </a:lvl1pPr>
          </a:lstStyle>
          <a:p>
            <a:pPr>
              <a:defRPr/>
            </a:pPr>
            <a:fld id="{1A505497-A258-43DA-95EA-3CA66DB1095E}" type="slidenum">
              <a:rPr lang="ja-JP" altLang="en-US"/>
              <a:pPr>
                <a:defRPr/>
              </a:pPr>
              <a:t>‹#›</a:t>
            </a:fld>
            <a:endParaRPr lang="ja-JP" altLang="en-US"/>
          </a:p>
        </p:txBody>
      </p:sp>
    </p:spTree>
    <p:extLst>
      <p:ext uri="{BB962C8B-B14F-4D97-AF65-F5344CB8AC3E}">
        <p14:creationId xmlns:p14="http://schemas.microsoft.com/office/powerpoint/2010/main" val="116330184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906" name="タイトル 1"/>
          <p:cNvSpPr>
            <a:spLocks noGrp="1"/>
          </p:cNvSpPr>
          <p:nvPr>
            <p:ph type="title"/>
          </p:nvPr>
        </p:nvSpPr>
        <p:spPr/>
        <p:txBody>
          <a:bodyPr/>
          <a:lstStyle/>
          <a:p>
            <a:r>
              <a:rPr lang="ja-JP" altLang="en-US"/>
              <a:t>マスタ タイトルの書式設定</a:t>
            </a:r>
          </a:p>
        </p:txBody>
      </p:sp>
      <p:sp>
        <p:nvSpPr>
          <p:cNvPr id="190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0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09" name="Rectangle 6"/>
          <p:cNvSpPr>
            <a:spLocks noGrp="1" noChangeArrowheads="1"/>
          </p:cNvSpPr>
          <p:nvPr>
            <p:ph type="sldNum" sz="quarter" idx="12"/>
          </p:nvPr>
        </p:nvSpPr>
        <p:spPr>
          <a:ln/>
        </p:spPr>
        <p:txBody>
          <a:bodyPr/>
          <a:lstStyle>
            <a:lvl1pPr>
              <a:defRPr>
                <a:latin typeface="+mn-ea"/>
                <a:ea typeface="+mn-ea"/>
              </a:defRPr>
            </a:lvl1pPr>
          </a:lstStyle>
          <a:p>
            <a:pPr>
              <a:defRPr/>
            </a:pPr>
            <a:fld id="{77883D69-19C7-4A3C-89A8-DA3DB9D386E7}"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91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1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13" name="Rectangle 6"/>
          <p:cNvSpPr>
            <a:spLocks noGrp="1" noChangeArrowheads="1"/>
          </p:cNvSpPr>
          <p:nvPr>
            <p:ph type="sldNum" sz="quarter" idx="12"/>
          </p:nvPr>
        </p:nvSpPr>
        <p:spPr>
          <a:ln/>
        </p:spPr>
        <p:txBody>
          <a:bodyPr/>
          <a:lstStyle>
            <a:lvl1pPr>
              <a:defRPr>
                <a:latin typeface="+mn-ea"/>
                <a:ea typeface="+mn-ea"/>
              </a:defRPr>
            </a:lvl1pPr>
          </a:lstStyle>
          <a:p>
            <a:pPr>
              <a:defRPr/>
            </a:pPr>
            <a:fld id="{590D5738-4719-4F8F-B845-8D499A31EC12}"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915" name="タイトル 1"/>
          <p:cNvSpPr>
            <a:spLocks noGrp="1"/>
          </p:cNvSpPr>
          <p:nvPr>
            <p:ph type="title"/>
          </p:nvPr>
        </p:nvSpPr>
        <p:spPr>
          <a:xfrm>
            <a:off x="495301" y="273050"/>
            <a:ext cx="3259006" cy="1162050"/>
          </a:xfrm>
        </p:spPr>
        <p:txBody>
          <a:bodyPr anchor="b"/>
          <a:lstStyle>
            <a:lvl1pPr algn="l">
              <a:defRPr sz="2100" b="1"/>
            </a:lvl1pPr>
          </a:lstStyle>
          <a:p>
            <a:r>
              <a:rPr lang="ja-JP" altLang="en-US"/>
              <a:t>マスタ タイトルの書式設定</a:t>
            </a:r>
          </a:p>
        </p:txBody>
      </p:sp>
      <p:sp>
        <p:nvSpPr>
          <p:cNvPr id="1916" name="コンテンツ プレースホルダ 2"/>
          <p:cNvSpPr>
            <a:spLocks noGrp="1"/>
          </p:cNvSpPr>
          <p:nvPr>
            <p:ph idx="1"/>
          </p:nvPr>
        </p:nvSpPr>
        <p:spPr>
          <a:xfrm>
            <a:off x="3872972" y="273050"/>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17" name="テキスト プレースホルダ 3"/>
          <p:cNvSpPr>
            <a:spLocks noGrp="1"/>
          </p:cNvSpPr>
          <p:nvPr>
            <p:ph type="body" sz="half" idx="2"/>
          </p:nvPr>
        </p:nvSpPr>
        <p:spPr>
          <a:xfrm>
            <a:off x="495301" y="1435101"/>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191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1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20" name="Rectangle 6"/>
          <p:cNvSpPr>
            <a:spLocks noGrp="1" noChangeArrowheads="1"/>
          </p:cNvSpPr>
          <p:nvPr>
            <p:ph type="sldNum" sz="quarter" idx="12"/>
          </p:nvPr>
        </p:nvSpPr>
        <p:spPr>
          <a:ln/>
        </p:spPr>
        <p:txBody>
          <a:bodyPr/>
          <a:lstStyle>
            <a:lvl1pPr>
              <a:defRPr/>
            </a:lvl1pPr>
          </a:lstStyle>
          <a:p>
            <a:pPr>
              <a:defRPr/>
            </a:pPr>
            <a:fld id="{1E0EE258-6D35-40C5-9CC8-78AF466641B2}"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922"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1923"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1924"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192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2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27" name="Rectangle 6"/>
          <p:cNvSpPr>
            <a:spLocks noGrp="1" noChangeArrowheads="1"/>
          </p:cNvSpPr>
          <p:nvPr>
            <p:ph type="sldNum" sz="quarter" idx="12"/>
          </p:nvPr>
        </p:nvSpPr>
        <p:spPr>
          <a:ln/>
        </p:spPr>
        <p:txBody>
          <a:bodyPr/>
          <a:lstStyle>
            <a:lvl1pPr>
              <a:defRPr/>
            </a:lvl1pPr>
          </a:lstStyle>
          <a:p>
            <a:pPr>
              <a:defRPr/>
            </a:pPr>
            <a:fld id="{2BD7586B-A0AA-4446-ABB6-A63D4764B84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929" name="タイトル 1"/>
          <p:cNvSpPr>
            <a:spLocks noGrp="1"/>
          </p:cNvSpPr>
          <p:nvPr>
            <p:ph type="title"/>
          </p:nvPr>
        </p:nvSpPr>
        <p:spPr/>
        <p:txBody>
          <a:bodyPr/>
          <a:lstStyle/>
          <a:p>
            <a:r>
              <a:rPr lang="ja-JP" altLang="en-US"/>
              <a:t>マスタ タイトルの書式設定</a:t>
            </a:r>
          </a:p>
        </p:txBody>
      </p:sp>
      <p:sp>
        <p:nvSpPr>
          <p:cNvPr id="193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3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3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33" name="Rectangle 6"/>
          <p:cNvSpPr>
            <a:spLocks noGrp="1" noChangeArrowheads="1"/>
          </p:cNvSpPr>
          <p:nvPr>
            <p:ph type="sldNum" sz="quarter" idx="12"/>
          </p:nvPr>
        </p:nvSpPr>
        <p:spPr>
          <a:ln/>
        </p:spPr>
        <p:txBody>
          <a:bodyPr/>
          <a:lstStyle>
            <a:lvl1pPr>
              <a:defRPr/>
            </a:lvl1pPr>
          </a:lstStyle>
          <a:p>
            <a:pPr>
              <a:defRPr/>
            </a:pPr>
            <a:fld id="{C0261799-AD75-47AF-B882-F876BADA4001}"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935"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1936"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3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3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39" name="Rectangle 6"/>
          <p:cNvSpPr>
            <a:spLocks noGrp="1" noChangeArrowheads="1"/>
          </p:cNvSpPr>
          <p:nvPr>
            <p:ph type="sldNum" sz="quarter" idx="12"/>
          </p:nvPr>
        </p:nvSpPr>
        <p:spPr>
          <a:ln/>
        </p:spPr>
        <p:txBody>
          <a:bodyPr/>
          <a:lstStyle>
            <a:lvl1pPr>
              <a:defRPr/>
            </a:lvl1pPr>
          </a:lstStyle>
          <a:p>
            <a:pPr>
              <a:defRPr/>
            </a:pPr>
            <a:fld id="{65EA92C7-60C2-405A-8CA2-18525BF98C2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pic>
        <p:nvPicPr>
          <p:cNvPr id="1941" name="Picture 6" descr="mlit_top"/>
          <p:cNvPicPr>
            <a:picLocks noChangeAspect="1" noChangeArrowheads="1"/>
          </p:cNvPicPr>
          <p:nvPr/>
        </p:nvPicPr>
        <p:blipFill>
          <a:blip r:embed="rId2" cstate="print"/>
          <a:srcRect t="62230"/>
          <a:stretch>
            <a:fillRect/>
          </a:stretch>
        </p:blipFill>
        <p:spPr>
          <a:xfrm>
            <a:off x="0" y="6524728"/>
            <a:ext cx="9906000" cy="333375"/>
          </a:xfrm>
          <a:prstGeom prst="rect">
            <a:avLst/>
          </a:prstGeom>
          <a:noFill/>
          <a:ln w="9525">
            <a:noFill/>
            <a:miter lim="800000"/>
            <a:headEnd/>
            <a:tailEnd/>
          </a:ln>
        </p:spPr>
      </p:pic>
      <p:sp>
        <p:nvSpPr>
          <p:cNvPr id="1942" name="Rectangle 7"/>
          <p:cNvSpPr>
            <a:spLocks noChangeArrowheads="1"/>
          </p:cNvSpPr>
          <p:nvPr/>
        </p:nvSpPr>
        <p:spPr>
          <a:xfrm>
            <a:off x="1833305" y="3284641"/>
            <a:ext cx="8072702" cy="73025"/>
          </a:xfrm>
          <a:prstGeom prst="rect">
            <a:avLst/>
          </a:prstGeom>
          <a:solidFill>
            <a:srgbClr val="0066CC"/>
          </a:solidFill>
          <a:ln w="9525">
            <a:noFill/>
            <a:miter lim="800000"/>
            <a:headEnd/>
            <a:tailEnd/>
          </a:ln>
          <a:effectLst/>
        </p:spPr>
        <p:txBody>
          <a:bodyPr wrap="none" anchor="ctr"/>
          <a:lstStyle/>
          <a:p>
            <a:pPr>
              <a:spcBef>
                <a:spcPct val="50000"/>
              </a:spcBef>
              <a:defRPr/>
            </a:pPr>
            <a:endParaRPr lang="ja-JP" altLang="en-US" sz="1200">
              <a:solidFill>
                <a:srgbClr val="000000"/>
              </a:solidFill>
              <a:latin typeface="ＭＳ Ｐゴシック" charset="-128"/>
              <a:ea typeface="ＭＳ Ｐゴシック"/>
            </a:endParaRPr>
          </a:p>
        </p:txBody>
      </p:sp>
      <p:pic>
        <p:nvPicPr>
          <p:cNvPr id="1943" name="Picture 8"/>
          <p:cNvPicPr>
            <a:picLocks noChangeAspect="1" noChangeArrowheads="1"/>
          </p:cNvPicPr>
          <p:nvPr/>
        </p:nvPicPr>
        <p:blipFill>
          <a:blip r:embed="rId3" cstate="print"/>
          <a:stretch>
            <a:fillRect/>
          </a:stretch>
        </p:blipFill>
        <p:spPr>
          <a:xfrm>
            <a:off x="12" y="6051653"/>
            <a:ext cx="2301080" cy="473075"/>
          </a:xfrm>
          <a:prstGeom prst="rect">
            <a:avLst/>
          </a:prstGeom>
          <a:noFill/>
          <a:ln w="9525">
            <a:noFill/>
            <a:miter lim="800000"/>
            <a:headEnd/>
            <a:tailEnd/>
          </a:ln>
        </p:spPr>
      </p:pic>
      <p:sp>
        <p:nvSpPr>
          <p:cNvPr id="1944" name="Text Box 9"/>
          <p:cNvSpPr txBox="1">
            <a:spLocks noChangeArrowheads="1"/>
          </p:cNvSpPr>
          <p:nvPr/>
        </p:nvSpPr>
        <p:spPr>
          <a:xfrm>
            <a:off x="1" y="6524727"/>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ＭＳ Ｐゴシック"/>
              </a:rPr>
              <a:t>Ministry of Land, Infrastructure, Transport and Tourism</a:t>
            </a:r>
          </a:p>
        </p:txBody>
      </p:sp>
      <p:sp>
        <p:nvSpPr>
          <p:cNvPr id="1945" name="Rectangle 2"/>
          <p:cNvSpPr>
            <a:spLocks noGrp="1" noChangeArrowheads="1"/>
          </p:cNvSpPr>
          <p:nvPr>
            <p:ph type="ctrTitle"/>
          </p:nvPr>
        </p:nvSpPr>
        <p:spPr>
          <a:xfrm>
            <a:off x="1754198" y="2133703"/>
            <a:ext cx="8151813" cy="1470025"/>
          </a:xfrm>
        </p:spPr>
        <p:txBody>
          <a:bodyPr/>
          <a:lstStyle>
            <a:lvl1pPr>
              <a:defRPr sz="4000"/>
            </a:lvl1pPr>
          </a:lstStyle>
          <a:p>
            <a:r>
              <a:rPr lang="ja-JP" altLang="en-US"/>
              <a:t>マスタ タイトルの書式設定</a:t>
            </a:r>
          </a:p>
        </p:txBody>
      </p:sp>
      <p:sp>
        <p:nvSpPr>
          <p:cNvPr id="1946"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1947"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ndParaRPr>
          </a:p>
        </p:txBody>
      </p:sp>
      <p:sp>
        <p:nvSpPr>
          <p:cNvPr id="1948"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grpSp>
        <p:nvGrpSpPr>
          <p:cNvPr id="1962" name="Group 18"/>
          <p:cNvGrpSpPr/>
          <p:nvPr/>
        </p:nvGrpSpPr>
        <p:grpSpPr>
          <a:xfrm>
            <a:off x="0" y="0"/>
            <a:ext cx="9906000" cy="546100"/>
            <a:chOff x="0" y="0"/>
            <a:chExt cx="5760" cy="344"/>
          </a:xfrm>
        </p:grpSpPr>
        <p:pic>
          <p:nvPicPr>
            <p:cNvPr id="1963"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1964" name="Group 17"/>
            <p:cNvGrpSpPr/>
            <p:nvPr userDrawn="1"/>
          </p:nvGrpSpPr>
          <p:grpSpPr>
            <a:xfrm>
              <a:off x="0" y="0"/>
              <a:ext cx="5760" cy="318"/>
              <a:chOff x="0" y="0"/>
              <a:chExt cx="5760" cy="318"/>
            </a:xfrm>
          </p:grpSpPr>
          <p:pic>
            <p:nvPicPr>
              <p:cNvPr id="1965"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1966"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1967"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
        <p:nvSpPr>
          <p:cNvPr id="1968"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969"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1970"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1971" name="Rectangle 6"/>
          <p:cNvSpPr>
            <a:spLocks noGrp="1" noChangeArrowheads="1"/>
          </p:cNvSpPr>
          <p:nvPr>
            <p:ph type="sldNum" sz="quarter" idx="12"/>
          </p:nvPr>
        </p:nvSpPr>
        <p:spPr>
          <a:xfrm>
            <a:off x="7099300" y="6245225"/>
            <a:ext cx="2311400" cy="476250"/>
          </a:xfrm>
        </p:spPr>
        <p:txBody>
          <a:bodyPr/>
          <a:lstStyle>
            <a:lvl1pPr>
              <a:defRPr>
                <a:latin typeface="+mn-ea"/>
                <a:ea typeface="+mn-ea"/>
              </a:defRPr>
            </a:lvl1pPr>
          </a:lstStyle>
          <a:p>
            <a:pPr>
              <a:defRPr/>
            </a:pPr>
            <a:fld id="{1CC937BF-4DAF-47B9-B6B1-55483523DBA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973"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1974"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7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7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77" name="Rectangle 6"/>
          <p:cNvSpPr>
            <a:spLocks noGrp="1" noChangeArrowheads="1"/>
          </p:cNvSpPr>
          <p:nvPr>
            <p:ph type="sldNum" sz="quarter" idx="12"/>
          </p:nvPr>
        </p:nvSpPr>
        <p:spPr>
          <a:ln/>
        </p:spPr>
        <p:txBody>
          <a:bodyPr/>
          <a:lstStyle>
            <a:lvl1pPr>
              <a:defRPr>
                <a:latin typeface="+mn-ea"/>
                <a:ea typeface="+mn-ea"/>
              </a:defRPr>
            </a:lvl1pPr>
          </a:lstStyle>
          <a:p>
            <a:pPr>
              <a:defRPr/>
            </a:pPr>
            <a:fld id="{450BF534-097C-4EE1-B9A6-A74338BD7AD6}"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979" name="タイトル 1"/>
          <p:cNvSpPr>
            <a:spLocks noGrp="1"/>
          </p:cNvSpPr>
          <p:nvPr>
            <p:ph type="title"/>
          </p:nvPr>
        </p:nvSpPr>
        <p:spPr>
          <a:xfrm>
            <a:off x="782506" y="4406902"/>
            <a:ext cx="8420100" cy="1362075"/>
          </a:xfrm>
        </p:spPr>
        <p:txBody>
          <a:bodyPr anchor="t"/>
          <a:lstStyle>
            <a:lvl1pPr algn="l">
              <a:defRPr sz="4200" b="1" cap="all"/>
            </a:lvl1pPr>
          </a:lstStyle>
          <a:p>
            <a:r>
              <a:rPr lang="ja-JP" altLang="en-US"/>
              <a:t>マスタ タイトルの書式設定</a:t>
            </a:r>
          </a:p>
        </p:txBody>
      </p:sp>
      <p:sp>
        <p:nvSpPr>
          <p:cNvPr id="1980" name="テキスト プレースホルダ 2"/>
          <p:cNvSpPr>
            <a:spLocks noGrp="1"/>
          </p:cNvSpPr>
          <p:nvPr>
            <p:ph type="body" idx="1"/>
          </p:nvPr>
        </p:nvSpPr>
        <p:spPr>
          <a:xfrm>
            <a:off x="782506" y="2906715"/>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198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8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83" name="Rectangle 6"/>
          <p:cNvSpPr>
            <a:spLocks noGrp="1" noChangeArrowheads="1"/>
          </p:cNvSpPr>
          <p:nvPr>
            <p:ph type="sldNum" sz="quarter" idx="12"/>
          </p:nvPr>
        </p:nvSpPr>
        <p:spPr>
          <a:ln/>
        </p:spPr>
        <p:txBody>
          <a:bodyPr/>
          <a:lstStyle>
            <a:lvl1pPr>
              <a:defRPr/>
            </a:lvl1pPr>
          </a:lstStyle>
          <a:p>
            <a:pPr>
              <a:defRPr/>
            </a:pPr>
            <a:fld id="{BCECFE24-E492-4C53-9165-8AAE14A1D89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D08A0D-4431-40F2-916C-CECFDCADFF65}"/>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297A281-B3B2-42E5-AA24-D45B850C1D16}"/>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891E716-AB07-4651-9A9C-D2919DD45407}"/>
              </a:ext>
            </a:extLst>
          </p:cNvPr>
          <p:cNvSpPr>
            <a:spLocks noGrp="1"/>
          </p:cNvSpPr>
          <p:nvPr>
            <p:ph type="dt" sz="half" idx="10"/>
          </p:nvPr>
        </p:nvSpPr>
        <p:spPr/>
        <p:txBody>
          <a:bodyPr/>
          <a:lstStyle/>
          <a:p>
            <a:pPr>
              <a:defRPr/>
            </a:pPr>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CC311EAC-7932-4D02-8114-3A1BE238D191}"/>
              </a:ext>
            </a:extLst>
          </p:cNvPr>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5841E62E-E3F0-490C-AC18-D580FB4F6617}"/>
              </a:ext>
            </a:extLst>
          </p:cNvPr>
          <p:cNvSpPr>
            <a:spLocks noGrp="1"/>
          </p:cNvSpPr>
          <p:nvPr>
            <p:ph type="sldNum" sz="quarter" idx="12"/>
          </p:nvPr>
        </p:nvSpPr>
        <p:spPr/>
        <p:txBody>
          <a:bodyPr/>
          <a:lstStyle/>
          <a:p>
            <a:pPr>
              <a:defRPr/>
            </a:pPr>
            <a:fld id="{DDBC7450-3E0F-4D9B-A872-25F10A294B8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3780911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985" name="タイトル 1"/>
          <p:cNvSpPr>
            <a:spLocks noGrp="1"/>
          </p:cNvSpPr>
          <p:nvPr>
            <p:ph type="title"/>
          </p:nvPr>
        </p:nvSpPr>
        <p:spPr/>
        <p:txBody>
          <a:bodyPr/>
          <a:lstStyle/>
          <a:p>
            <a:r>
              <a:rPr lang="ja-JP" altLang="en-US"/>
              <a:t>マスタ タイトルの書式設定</a:t>
            </a:r>
            <a:endParaRPr lang="ja-JP" altLang="en-US" dirty="0"/>
          </a:p>
        </p:txBody>
      </p:sp>
      <p:sp>
        <p:nvSpPr>
          <p:cNvPr id="1986" name="コンテンツ プレースホルダ 2"/>
          <p:cNvSpPr>
            <a:spLocks noGrp="1"/>
          </p:cNvSpPr>
          <p:nvPr>
            <p:ph sz="half" idx="1"/>
          </p:nvPr>
        </p:nvSpPr>
        <p:spPr>
          <a:xfrm>
            <a:off x="495301"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87" name="コンテンツ プレースホルダ 3"/>
          <p:cNvSpPr>
            <a:spLocks noGrp="1"/>
          </p:cNvSpPr>
          <p:nvPr>
            <p:ph sz="half" idx="2"/>
          </p:nvPr>
        </p:nvSpPr>
        <p:spPr>
          <a:xfrm>
            <a:off x="5035550"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8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8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90" name="Rectangle 6"/>
          <p:cNvSpPr>
            <a:spLocks noGrp="1" noChangeArrowheads="1"/>
          </p:cNvSpPr>
          <p:nvPr>
            <p:ph type="sldNum" sz="quarter" idx="12"/>
          </p:nvPr>
        </p:nvSpPr>
        <p:spPr>
          <a:ln/>
        </p:spPr>
        <p:txBody>
          <a:bodyPr/>
          <a:lstStyle>
            <a:lvl1pPr>
              <a:defRPr/>
            </a:lvl1pPr>
          </a:lstStyle>
          <a:p>
            <a:pPr>
              <a:defRPr/>
            </a:pPr>
            <a:fld id="{D0780588-1584-4E9F-A42A-349FA70CF30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99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1993"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994"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95" name="テキスト プレースホルダ 4"/>
          <p:cNvSpPr>
            <a:spLocks noGrp="1"/>
          </p:cNvSpPr>
          <p:nvPr>
            <p:ph type="body" sz="quarter" idx="3"/>
          </p:nvPr>
        </p:nvSpPr>
        <p:spPr>
          <a:xfrm>
            <a:off x="5032111"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996" name="コンテンツ プレースホルダ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9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99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999" name="Rectangle 6"/>
          <p:cNvSpPr>
            <a:spLocks noGrp="1" noChangeArrowheads="1"/>
          </p:cNvSpPr>
          <p:nvPr>
            <p:ph type="sldNum" sz="quarter" idx="12"/>
          </p:nvPr>
        </p:nvSpPr>
        <p:spPr>
          <a:ln/>
        </p:spPr>
        <p:txBody>
          <a:bodyPr/>
          <a:lstStyle>
            <a:lvl1pPr>
              <a:defRPr/>
            </a:lvl1pPr>
          </a:lstStyle>
          <a:p>
            <a:pPr>
              <a:defRPr/>
            </a:pPr>
            <a:fld id="{B038EC04-A3E3-41BE-B291-A2C0C8BF32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001" name="タイトル 1"/>
          <p:cNvSpPr>
            <a:spLocks noGrp="1"/>
          </p:cNvSpPr>
          <p:nvPr>
            <p:ph type="title"/>
          </p:nvPr>
        </p:nvSpPr>
        <p:spPr/>
        <p:txBody>
          <a:bodyPr/>
          <a:lstStyle/>
          <a:p>
            <a:r>
              <a:rPr lang="ja-JP" altLang="en-US"/>
              <a:t>マスタ タイトルの書式設定</a:t>
            </a:r>
          </a:p>
        </p:txBody>
      </p:sp>
      <p:sp>
        <p:nvSpPr>
          <p:cNvPr id="200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0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04" name="Rectangle 6"/>
          <p:cNvSpPr>
            <a:spLocks noGrp="1" noChangeArrowheads="1"/>
          </p:cNvSpPr>
          <p:nvPr>
            <p:ph type="sldNum" sz="quarter" idx="12"/>
          </p:nvPr>
        </p:nvSpPr>
        <p:spPr>
          <a:ln/>
        </p:spPr>
        <p:txBody>
          <a:bodyPr/>
          <a:lstStyle>
            <a:lvl1pPr>
              <a:defRPr>
                <a:latin typeface="+mn-ea"/>
                <a:ea typeface="+mn-ea"/>
              </a:defRPr>
            </a:lvl1pPr>
          </a:lstStyle>
          <a:p>
            <a:pPr>
              <a:defRPr/>
            </a:pPr>
            <a:fld id="{77883D69-19C7-4A3C-89A8-DA3DB9D386E7}"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00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0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08" name="Rectangle 6"/>
          <p:cNvSpPr>
            <a:spLocks noGrp="1" noChangeArrowheads="1"/>
          </p:cNvSpPr>
          <p:nvPr>
            <p:ph type="sldNum" sz="quarter" idx="12"/>
          </p:nvPr>
        </p:nvSpPr>
        <p:spPr>
          <a:ln/>
        </p:spPr>
        <p:txBody>
          <a:bodyPr/>
          <a:lstStyle>
            <a:lvl1pPr>
              <a:defRPr>
                <a:latin typeface="+mn-ea"/>
                <a:ea typeface="+mn-ea"/>
              </a:defRPr>
            </a:lvl1pPr>
          </a:lstStyle>
          <a:p>
            <a:pPr>
              <a:defRPr/>
            </a:pPr>
            <a:fld id="{590D5738-4719-4F8F-B845-8D499A31EC12}"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010" name="タイトル 1"/>
          <p:cNvSpPr>
            <a:spLocks noGrp="1"/>
          </p:cNvSpPr>
          <p:nvPr>
            <p:ph type="title"/>
          </p:nvPr>
        </p:nvSpPr>
        <p:spPr>
          <a:xfrm>
            <a:off x="495301" y="273050"/>
            <a:ext cx="3259006" cy="1162050"/>
          </a:xfrm>
        </p:spPr>
        <p:txBody>
          <a:bodyPr anchor="b"/>
          <a:lstStyle>
            <a:lvl1pPr algn="l">
              <a:defRPr sz="2100" b="1"/>
            </a:lvl1pPr>
          </a:lstStyle>
          <a:p>
            <a:r>
              <a:rPr lang="ja-JP" altLang="en-US"/>
              <a:t>マスタ タイトルの書式設定</a:t>
            </a:r>
          </a:p>
        </p:txBody>
      </p:sp>
      <p:sp>
        <p:nvSpPr>
          <p:cNvPr id="2011" name="コンテンツ プレースホルダ 2"/>
          <p:cNvSpPr>
            <a:spLocks noGrp="1"/>
          </p:cNvSpPr>
          <p:nvPr>
            <p:ph idx="1"/>
          </p:nvPr>
        </p:nvSpPr>
        <p:spPr>
          <a:xfrm>
            <a:off x="3872972" y="273050"/>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12" name="テキスト プレースホルダ 3"/>
          <p:cNvSpPr>
            <a:spLocks noGrp="1"/>
          </p:cNvSpPr>
          <p:nvPr>
            <p:ph type="body" sz="half" idx="2"/>
          </p:nvPr>
        </p:nvSpPr>
        <p:spPr>
          <a:xfrm>
            <a:off x="495301" y="1435101"/>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01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1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15" name="Rectangle 6"/>
          <p:cNvSpPr>
            <a:spLocks noGrp="1" noChangeArrowheads="1"/>
          </p:cNvSpPr>
          <p:nvPr>
            <p:ph type="sldNum" sz="quarter" idx="12"/>
          </p:nvPr>
        </p:nvSpPr>
        <p:spPr>
          <a:ln/>
        </p:spPr>
        <p:txBody>
          <a:bodyPr/>
          <a:lstStyle>
            <a:lvl1pPr>
              <a:defRPr/>
            </a:lvl1pPr>
          </a:lstStyle>
          <a:p>
            <a:pPr>
              <a:defRPr/>
            </a:pPr>
            <a:fld id="{1E0EE258-6D35-40C5-9CC8-78AF466641B2}"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017"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2018"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2019"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02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2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22" name="Rectangle 6"/>
          <p:cNvSpPr>
            <a:spLocks noGrp="1" noChangeArrowheads="1"/>
          </p:cNvSpPr>
          <p:nvPr>
            <p:ph type="sldNum" sz="quarter" idx="12"/>
          </p:nvPr>
        </p:nvSpPr>
        <p:spPr>
          <a:ln/>
        </p:spPr>
        <p:txBody>
          <a:bodyPr/>
          <a:lstStyle>
            <a:lvl1pPr>
              <a:defRPr/>
            </a:lvl1pPr>
          </a:lstStyle>
          <a:p>
            <a:pPr>
              <a:defRPr/>
            </a:pPr>
            <a:fld id="{2BD7586B-A0AA-4446-ABB6-A63D4764B84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024" name="タイトル 1"/>
          <p:cNvSpPr>
            <a:spLocks noGrp="1"/>
          </p:cNvSpPr>
          <p:nvPr>
            <p:ph type="title"/>
          </p:nvPr>
        </p:nvSpPr>
        <p:spPr/>
        <p:txBody>
          <a:bodyPr/>
          <a:lstStyle/>
          <a:p>
            <a:r>
              <a:rPr lang="ja-JP" altLang="en-US"/>
              <a:t>マスタ タイトルの書式設定</a:t>
            </a:r>
          </a:p>
        </p:txBody>
      </p:sp>
      <p:sp>
        <p:nvSpPr>
          <p:cNvPr id="2025"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2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2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28" name="Rectangle 6"/>
          <p:cNvSpPr>
            <a:spLocks noGrp="1" noChangeArrowheads="1"/>
          </p:cNvSpPr>
          <p:nvPr>
            <p:ph type="sldNum" sz="quarter" idx="12"/>
          </p:nvPr>
        </p:nvSpPr>
        <p:spPr>
          <a:ln/>
        </p:spPr>
        <p:txBody>
          <a:bodyPr/>
          <a:lstStyle>
            <a:lvl1pPr>
              <a:defRPr/>
            </a:lvl1pPr>
          </a:lstStyle>
          <a:p>
            <a:pPr>
              <a:defRPr/>
            </a:pPr>
            <a:fld id="{C0261799-AD75-47AF-B882-F876BADA4001}"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030"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2031"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3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3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34" name="Rectangle 6"/>
          <p:cNvSpPr>
            <a:spLocks noGrp="1" noChangeArrowheads="1"/>
          </p:cNvSpPr>
          <p:nvPr>
            <p:ph type="sldNum" sz="quarter" idx="12"/>
          </p:nvPr>
        </p:nvSpPr>
        <p:spPr>
          <a:ln/>
        </p:spPr>
        <p:txBody>
          <a:bodyPr/>
          <a:lstStyle>
            <a:lvl1pPr>
              <a:defRPr/>
            </a:lvl1pPr>
          </a:lstStyle>
          <a:p>
            <a:pPr>
              <a:defRPr/>
            </a:pPr>
            <a:fld id="{65EA92C7-60C2-405A-8CA2-18525BF98C2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pic>
        <p:nvPicPr>
          <p:cNvPr id="2036" name="Picture 6" descr="mlit_top"/>
          <p:cNvPicPr>
            <a:picLocks noChangeAspect="1" noChangeArrowheads="1"/>
          </p:cNvPicPr>
          <p:nvPr/>
        </p:nvPicPr>
        <p:blipFill>
          <a:blip r:embed="rId2" cstate="print"/>
          <a:srcRect t="62230"/>
          <a:stretch>
            <a:fillRect/>
          </a:stretch>
        </p:blipFill>
        <p:spPr>
          <a:xfrm>
            <a:off x="0" y="6524728"/>
            <a:ext cx="9906000" cy="333375"/>
          </a:xfrm>
          <a:prstGeom prst="rect">
            <a:avLst/>
          </a:prstGeom>
          <a:noFill/>
          <a:ln w="9525">
            <a:noFill/>
            <a:miter lim="800000"/>
            <a:headEnd/>
            <a:tailEnd/>
          </a:ln>
        </p:spPr>
      </p:pic>
      <p:sp>
        <p:nvSpPr>
          <p:cNvPr id="2037" name="Rectangle 7"/>
          <p:cNvSpPr>
            <a:spLocks noChangeArrowheads="1"/>
          </p:cNvSpPr>
          <p:nvPr/>
        </p:nvSpPr>
        <p:spPr>
          <a:xfrm>
            <a:off x="1833305" y="3284641"/>
            <a:ext cx="8072702" cy="73025"/>
          </a:xfrm>
          <a:prstGeom prst="rect">
            <a:avLst/>
          </a:prstGeom>
          <a:solidFill>
            <a:srgbClr val="0066CC"/>
          </a:solidFill>
          <a:ln w="9525">
            <a:noFill/>
            <a:miter lim="800000"/>
            <a:headEnd/>
            <a:tailEnd/>
          </a:ln>
          <a:effectLst/>
        </p:spPr>
        <p:txBody>
          <a:bodyPr wrap="none" anchor="ctr"/>
          <a:lstStyle/>
          <a:p>
            <a:pPr>
              <a:spcBef>
                <a:spcPct val="50000"/>
              </a:spcBef>
              <a:defRPr/>
            </a:pPr>
            <a:endParaRPr lang="ja-JP" altLang="en-US" sz="1200">
              <a:solidFill>
                <a:srgbClr val="000000"/>
              </a:solidFill>
              <a:latin typeface="ＭＳ Ｐゴシック" charset="-128"/>
              <a:ea typeface="ＭＳ Ｐゴシック"/>
            </a:endParaRPr>
          </a:p>
        </p:txBody>
      </p:sp>
      <p:pic>
        <p:nvPicPr>
          <p:cNvPr id="2038" name="Picture 8"/>
          <p:cNvPicPr>
            <a:picLocks noChangeAspect="1" noChangeArrowheads="1"/>
          </p:cNvPicPr>
          <p:nvPr/>
        </p:nvPicPr>
        <p:blipFill>
          <a:blip r:embed="rId3" cstate="print"/>
          <a:stretch>
            <a:fillRect/>
          </a:stretch>
        </p:blipFill>
        <p:spPr>
          <a:xfrm>
            <a:off x="12" y="6051653"/>
            <a:ext cx="2301080" cy="473075"/>
          </a:xfrm>
          <a:prstGeom prst="rect">
            <a:avLst/>
          </a:prstGeom>
          <a:noFill/>
          <a:ln w="9525">
            <a:noFill/>
            <a:miter lim="800000"/>
            <a:headEnd/>
            <a:tailEnd/>
          </a:ln>
        </p:spPr>
      </p:pic>
      <p:sp>
        <p:nvSpPr>
          <p:cNvPr id="2039" name="Text Box 9"/>
          <p:cNvSpPr txBox="1">
            <a:spLocks noChangeArrowheads="1"/>
          </p:cNvSpPr>
          <p:nvPr/>
        </p:nvSpPr>
        <p:spPr>
          <a:xfrm>
            <a:off x="1" y="6524727"/>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ＭＳ Ｐゴシック"/>
              </a:rPr>
              <a:t>Ministry of Land, Infrastructure, Transport and Tourism</a:t>
            </a:r>
          </a:p>
        </p:txBody>
      </p:sp>
      <p:sp>
        <p:nvSpPr>
          <p:cNvPr id="2040" name="Rectangle 2"/>
          <p:cNvSpPr>
            <a:spLocks noGrp="1" noChangeArrowheads="1"/>
          </p:cNvSpPr>
          <p:nvPr>
            <p:ph type="ctrTitle"/>
          </p:nvPr>
        </p:nvSpPr>
        <p:spPr>
          <a:xfrm>
            <a:off x="1754198" y="2133703"/>
            <a:ext cx="8151813" cy="1470025"/>
          </a:xfrm>
        </p:spPr>
        <p:txBody>
          <a:bodyPr/>
          <a:lstStyle>
            <a:lvl1pPr>
              <a:defRPr sz="4000"/>
            </a:lvl1pPr>
          </a:lstStyle>
          <a:p>
            <a:r>
              <a:rPr lang="ja-JP" altLang="en-US"/>
              <a:t>マスタ タイトルの書式設定</a:t>
            </a:r>
          </a:p>
        </p:txBody>
      </p:sp>
      <p:sp>
        <p:nvSpPr>
          <p:cNvPr id="2041"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2042"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ndParaRPr>
          </a:p>
        </p:txBody>
      </p:sp>
      <p:sp>
        <p:nvSpPr>
          <p:cNvPr id="2043"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ndParaRP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grpSp>
        <p:nvGrpSpPr>
          <p:cNvPr id="2057" name="Group 18"/>
          <p:cNvGrpSpPr/>
          <p:nvPr/>
        </p:nvGrpSpPr>
        <p:grpSpPr>
          <a:xfrm>
            <a:off x="0" y="0"/>
            <a:ext cx="9906000" cy="546100"/>
            <a:chOff x="0" y="0"/>
            <a:chExt cx="5760" cy="344"/>
          </a:xfrm>
        </p:grpSpPr>
        <p:pic>
          <p:nvPicPr>
            <p:cNvPr id="2058"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2059" name="Group 17"/>
            <p:cNvGrpSpPr/>
            <p:nvPr userDrawn="1"/>
          </p:nvGrpSpPr>
          <p:grpSpPr>
            <a:xfrm>
              <a:off x="0" y="0"/>
              <a:ext cx="5760" cy="318"/>
              <a:chOff x="0" y="0"/>
              <a:chExt cx="5760" cy="318"/>
            </a:xfrm>
          </p:grpSpPr>
          <p:pic>
            <p:nvPicPr>
              <p:cNvPr id="2060"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2061"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2062"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
        <p:nvSpPr>
          <p:cNvPr id="2063"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064"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065"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2066" name="Rectangle 6"/>
          <p:cNvSpPr>
            <a:spLocks noGrp="1" noChangeArrowheads="1"/>
          </p:cNvSpPr>
          <p:nvPr>
            <p:ph type="sldNum" sz="quarter" idx="12"/>
          </p:nvPr>
        </p:nvSpPr>
        <p:spPr>
          <a:xfrm>
            <a:off x="7099300" y="6245225"/>
            <a:ext cx="2311400" cy="476250"/>
          </a:xfrm>
        </p:spPr>
        <p:txBody>
          <a:bodyPr/>
          <a:lstStyle>
            <a:lvl1pPr>
              <a:defRPr>
                <a:latin typeface="+mn-ea"/>
                <a:ea typeface="+mn-ea"/>
              </a:defRPr>
            </a:lvl1pPr>
          </a:lstStyle>
          <a:p>
            <a:pPr>
              <a:defRPr/>
            </a:pPr>
            <a:fld id="{1CC937BF-4DAF-47B9-B6B1-55483523DBA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1131" name="Picture 6" descr="mlit_top"/>
          <p:cNvPicPr>
            <a:picLocks noChangeAspect="1" noChangeArrowheads="1"/>
          </p:cNvPicPr>
          <p:nvPr/>
        </p:nvPicPr>
        <p:blipFill>
          <a:blip r:embed="rId2" cstate="print"/>
          <a:srcRect t="62230"/>
          <a:stretch>
            <a:fillRect/>
          </a:stretch>
        </p:blipFill>
        <p:spPr>
          <a:xfrm>
            <a:off x="0" y="6524666"/>
            <a:ext cx="9906000" cy="333375"/>
          </a:xfrm>
          <a:prstGeom prst="rect">
            <a:avLst/>
          </a:prstGeom>
          <a:noFill/>
          <a:ln w="9525">
            <a:noFill/>
            <a:miter lim="800000"/>
            <a:headEnd/>
            <a:tailEnd/>
          </a:ln>
        </p:spPr>
      </p:pic>
      <p:sp>
        <p:nvSpPr>
          <p:cNvPr id="1132" name="Rectangle 7"/>
          <p:cNvSpPr>
            <a:spLocks noChangeArrowheads="1"/>
          </p:cNvSpPr>
          <p:nvPr/>
        </p:nvSpPr>
        <p:spPr>
          <a:xfrm>
            <a:off x="1833307" y="3284579"/>
            <a:ext cx="8072702" cy="73025"/>
          </a:xfrm>
          <a:prstGeom prst="rect">
            <a:avLst/>
          </a:prstGeom>
          <a:solidFill>
            <a:srgbClr val="0066CC"/>
          </a:solidFill>
          <a:ln w="9525">
            <a:noFill/>
            <a:miter lim="800000"/>
            <a:headEnd/>
            <a:tailEnd/>
          </a:ln>
          <a:effectLst/>
        </p:spPr>
        <p:txBody>
          <a:bodyPr wrap="none" anchor="ctr"/>
          <a:lstStyle/>
          <a:p>
            <a:pPr>
              <a:spcBef>
                <a:spcPct val="50000"/>
              </a:spcBef>
              <a:defRPr/>
            </a:pPr>
            <a:endParaRPr lang="ja-JP" altLang="en-US" sz="1200">
              <a:solidFill>
                <a:srgbClr val="000000"/>
              </a:solidFill>
              <a:latin typeface="ＭＳ Ｐゴシック" charset="-128"/>
              <a:ea typeface="ＭＳ Ｐゴシック"/>
            </a:endParaRPr>
          </a:p>
        </p:txBody>
      </p:sp>
      <p:sp>
        <p:nvSpPr>
          <p:cNvPr id="1133" name="Rectangle 2"/>
          <p:cNvSpPr>
            <a:spLocks noGrp="1" noChangeArrowheads="1"/>
          </p:cNvSpPr>
          <p:nvPr>
            <p:ph type="ctrTitle"/>
          </p:nvPr>
        </p:nvSpPr>
        <p:spPr>
          <a:xfrm>
            <a:off x="1754189" y="2133641"/>
            <a:ext cx="8151813" cy="1470025"/>
          </a:xfrm>
        </p:spPr>
        <p:txBody>
          <a:bodyPr/>
          <a:lstStyle>
            <a:lvl1pPr>
              <a:defRPr sz="4000"/>
            </a:lvl1pPr>
          </a:lstStyle>
          <a:p>
            <a:r>
              <a:rPr lang="ja-JP" altLang="en-US"/>
              <a:t>マスタ タイトルの書式設定</a:t>
            </a:r>
          </a:p>
        </p:txBody>
      </p:sp>
      <p:sp>
        <p:nvSpPr>
          <p:cNvPr id="1134"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135"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ndParaRPr>
          </a:p>
        </p:txBody>
      </p:sp>
      <p:sp>
        <p:nvSpPr>
          <p:cNvPr id="1136"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ndParaRP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068"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206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7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7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72" name="Rectangle 6"/>
          <p:cNvSpPr>
            <a:spLocks noGrp="1" noChangeArrowheads="1"/>
          </p:cNvSpPr>
          <p:nvPr>
            <p:ph type="sldNum" sz="quarter" idx="12"/>
          </p:nvPr>
        </p:nvSpPr>
        <p:spPr>
          <a:ln/>
        </p:spPr>
        <p:txBody>
          <a:bodyPr/>
          <a:lstStyle>
            <a:lvl1pPr>
              <a:defRPr>
                <a:latin typeface="+mn-ea"/>
                <a:ea typeface="+mn-ea"/>
              </a:defRPr>
            </a:lvl1pPr>
          </a:lstStyle>
          <a:p>
            <a:pPr>
              <a:defRPr/>
            </a:pPr>
            <a:fld id="{450BF534-097C-4EE1-B9A6-A74338BD7AD6}"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074" name="タイトル 1"/>
          <p:cNvSpPr>
            <a:spLocks noGrp="1"/>
          </p:cNvSpPr>
          <p:nvPr>
            <p:ph type="title"/>
          </p:nvPr>
        </p:nvSpPr>
        <p:spPr>
          <a:xfrm>
            <a:off x="782506" y="4406902"/>
            <a:ext cx="8420100" cy="1362075"/>
          </a:xfrm>
        </p:spPr>
        <p:txBody>
          <a:bodyPr anchor="t"/>
          <a:lstStyle>
            <a:lvl1pPr algn="l">
              <a:defRPr sz="4200" b="1" cap="all"/>
            </a:lvl1pPr>
          </a:lstStyle>
          <a:p>
            <a:r>
              <a:rPr lang="ja-JP" altLang="en-US"/>
              <a:t>マスタ タイトルの書式設定</a:t>
            </a:r>
          </a:p>
        </p:txBody>
      </p:sp>
      <p:sp>
        <p:nvSpPr>
          <p:cNvPr id="2075" name="テキスト プレースホルダ 2"/>
          <p:cNvSpPr>
            <a:spLocks noGrp="1"/>
          </p:cNvSpPr>
          <p:nvPr>
            <p:ph type="body" idx="1"/>
          </p:nvPr>
        </p:nvSpPr>
        <p:spPr>
          <a:xfrm>
            <a:off x="782506" y="2906715"/>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207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7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78" name="Rectangle 6"/>
          <p:cNvSpPr>
            <a:spLocks noGrp="1" noChangeArrowheads="1"/>
          </p:cNvSpPr>
          <p:nvPr>
            <p:ph type="sldNum" sz="quarter" idx="12"/>
          </p:nvPr>
        </p:nvSpPr>
        <p:spPr>
          <a:ln/>
        </p:spPr>
        <p:txBody>
          <a:bodyPr/>
          <a:lstStyle>
            <a:lvl1pPr>
              <a:defRPr/>
            </a:lvl1pPr>
          </a:lstStyle>
          <a:p>
            <a:pPr>
              <a:defRPr/>
            </a:pPr>
            <a:fld id="{BCECFE24-E492-4C53-9165-8AAE14A1D89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080" name="タイトル 1"/>
          <p:cNvSpPr>
            <a:spLocks noGrp="1"/>
          </p:cNvSpPr>
          <p:nvPr>
            <p:ph type="title"/>
          </p:nvPr>
        </p:nvSpPr>
        <p:spPr/>
        <p:txBody>
          <a:bodyPr/>
          <a:lstStyle/>
          <a:p>
            <a:r>
              <a:rPr lang="ja-JP" altLang="en-US"/>
              <a:t>マスタ タイトルの書式設定</a:t>
            </a:r>
            <a:endParaRPr lang="ja-JP" altLang="en-US" dirty="0"/>
          </a:p>
        </p:txBody>
      </p:sp>
      <p:sp>
        <p:nvSpPr>
          <p:cNvPr id="2081" name="コンテンツ プレースホルダ 2"/>
          <p:cNvSpPr>
            <a:spLocks noGrp="1"/>
          </p:cNvSpPr>
          <p:nvPr>
            <p:ph sz="half" idx="1"/>
          </p:nvPr>
        </p:nvSpPr>
        <p:spPr>
          <a:xfrm>
            <a:off x="495301"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82" name="コンテンツ プレースホルダ 3"/>
          <p:cNvSpPr>
            <a:spLocks noGrp="1"/>
          </p:cNvSpPr>
          <p:nvPr>
            <p:ph sz="half" idx="2"/>
          </p:nvPr>
        </p:nvSpPr>
        <p:spPr>
          <a:xfrm>
            <a:off x="5035550"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8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8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85" name="Rectangle 6"/>
          <p:cNvSpPr>
            <a:spLocks noGrp="1" noChangeArrowheads="1"/>
          </p:cNvSpPr>
          <p:nvPr>
            <p:ph type="sldNum" sz="quarter" idx="12"/>
          </p:nvPr>
        </p:nvSpPr>
        <p:spPr>
          <a:ln/>
        </p:spPr>
        <p:txBody>
          <a:bodyPr/>
          <a:lstStyle>
            <a:lvl1pPr>
              <a:defRPr/>
            </a:lvl1pPr>
          </a:lstStyle>
          <a:p>
            <a:pPr>
              <a:defRPr/>
            </a:pPr>
            <a:fld id="{D0780588-1584-4E9F-A42A-349FA70CF30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087"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2088"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2089"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90" name="テキスト プレースホルダ 4"/>
          <p:cNvSpPr>
            <a:spLocks noGrp="1"/>
          </p:cNvSpPr>
          <p:nvPr>
            <p:ph type="body" sz="quarter" idx="3"/>
          </p:nvPr>
        </p:nvSpPr>
        <p:spPr>
          <a:xfrm>
            <a:off x="5032111"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2091" name="コンテンツ プレースホルダ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9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9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94" name="Rectangle 6"/>
          <p:cNvSpPr>
            <a:spLocks noGrp="1" noChangeArrowheads="1"/>
          </p:cNvSpPr>
          <p:nvPr>
            <p:ph type="sldNum" sz="quarter" idx="12"/>
          </p:nvPr>
        </p:nvSpPr>
        <p:spPr>
          <a:ln/>
        </p:spPr>
        <p:txBody>
          <a:bodyPr/>
          <a:lstStyle>
            <a:lvl1pPr>
              <a:defRPr/>
            </a:lvl1pPr>
          </a:lstStyle>
          <a:p>
            <a:pPr>
              <a:defRPr/>
            </a:pPr>
            <a:fld id="{B038EC04-A3E3-41BE-B291-A2C0C8BF32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096" name="タイトル 1"/>
          <p:cNvSpPr>
            <a:spLocks noGrp="1"/>
          </p:cNvSpPr>
          <p:nvPr>
            <p:ph type="title"/>
          </p:nvPr>
        </p:nvSpPr>
        <p:spPr/>
        <p:txBody>
          <a:bodyPr/>
          <a:lstStyle/>
          <a:p>
            <a:r>
              <a:rPr lang="ja-JP" altLang="en-US"/>
              <a:t>マスタ タイトルの書式設定</a:t>
            </a:r>
          </a:p>
        </p:txBody>
      </p:sp>
      <p:sp>
        <p:nvSpPr>
          <p:cNvPr id="209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9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99" name="Rectangle 6"/>
          <p:cNvSpPr>
            <a:spLocks noGrp="1" noChangeArrowheads="1"/>
          </p:cNvSpPr>
          <p:nvPr>
            <p:ph type="sldNum" sz="quarter" idx="12"/>
          </p:nvPr>
        </p:nvSpPr>
        <p:spPr>
          <a:ln/>
        </p:spPr>
        <p:txBody>
          <a:bodyPr/>
          <a:lstStyle>
            <a:lvl1pPr>
              <a:defRPr>
                <a:latin typeface="+mn-ea"/>
                <a:ea typeface="+mn-ea"/>
              </a:defRPr>
            </a:lvl1pPr>
          </a:lstStyle>
          <a:p>
            <a:pPr>
              <a:defRPr/>
            </a:pPr>
            <a:fld id="{77883D69-19C7-4A3C-89A8-DA3DB9D386E7}"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10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0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03" name="Rectangle 6"/>
          <p:cNvSpPr>
            <a:spLocks noGrp="1" noChangeArrowheads="1"/>
          </p:cNvSpPr>
          <p:nvPr>
            <p:ph type="sldNum" sz="quarter" idx="12"/>
          </p:nvPr>
        </p:nvSpPr>
        <p:spPr>
          <a:ln/>
        </p:spPr>
        <p:txBody>
          <a:bodyPr/>
          <a:lstStyle>
            <a:lvl1pPr>
              <a:defRPr>
                <a:latin typeface="+mn-ea"/>
                <a:ea typeface="+mn-ea"/>
              </a:defRPr>
            </a:lvl1pPr>
          </a:lstStyle>
          <a:p>
            <a:pPr>
              <a:defRPr/>
            </a:pPr>
            <a:fld id="{590D5738-4719-4F8F-B845-8D499A31EC12}"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105" name="タイトル 1"/>
          <p:cNvSpPr>
            <a:spLocks noGrp="1"/>
          </p:cNvSpPr>
          <p:nvPr>
            <p:ph type="title"/>
          </p:nvPr>
        </p:nvSpPr>
        <p:spPr>
          <a:xfrm>
            <a:off x="495301" y="273050"/>
            <a:ext cx="3259006" cy="1162050"/>
          </a:xfrm>
        </p:spPr>
        <p:txBody>
          <a:bodyPr anchor="b"/>
          <a:lstStyle>
            <a:lvl1pPr algn="l">
              <a:defRPr sz="2100" b="1"/>
            </a:lvl1pPr>
          </a:lstStyle>
          <a:p>
            <a:r>
              <a:rPr lang="ja-JP" altLang="en-US"/>
              <a:t>マスタ タイトルの書式設定</a:t>
            </a:r>
          </a:p>
        </p:txBody>
      </p:sp>
      <p:sp>
        <p:nvSpPr>
          <p:cNvPr id="2106" name="コンテンツ プレースホルダ 2"/>
          <p:cNvSpPr>
            <a:spLocks noGrp="1"/>
          </p:cNvSpPr>
          <p:nvPr>
            <p:ph idx="1"/>
          </p:nvPr>
        </p:nvSpPr>
        <p:spPr>
          <a:xfrm>
            <a:off x="3872972" y="273050"/>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07" name="テキスト プレースホルダ 3"/>
          <p:cNvSpPr>
            <a:spLocks noGrp="1"/>
          </p:cNvSpPr>
          <p:nvPr>
            <p:ph type="body" sz="half" idx="2"/>
          </p:nvPr>
        </p:nvSpPr>
        <p:spPr>
          <a:xfrm>
            <a:off x="495301" y="1435101"/>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10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0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10" name="Rectangle 6"/>
          <p:cNvSpPr>
            <a:spLocks noGrp="1" noChangeArrowheads="1"/>
          </p:cNvSpPr>
          <p:nvPr>
            <p:ph type="sldNum" sz="quarter" idx="12"/>
          </p:nvPr>
        </p:nvSpPr>
        <p:spPr>
          <a:ln/>
        </p:spPr>
        <p:txBody>
          <a:bodyPr/>
          <a:lstStyle>
            <a:lvl1pPr>
              <a:defRPr/>
            </a:lvl1pPr>
          </a:lstStyle>
          <a:p>
            <a:pPr>
              <a:defRPr/>
            </a:pPr>
            <a:fld id="{1E0EE258-6D35-40C5-9CC8-78AF466641B2}"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112"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2113"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2114"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11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1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17" name="Rectangle 6"/>
          <p:cNvSpPr>
            <a:spLocks noGrp="1" noChangeArrowheads="1"/>
          </p:cNvSpPr>
          <p:nvPr>
            <p:ph type="sldNum" sz="quarter" idx="12"/>
          </p:nvPr>
        </p:nvSpPr>
        <p:spPr>
          <a:ln/>
        </p:spPr>
        <p:txBody>
          <a:bodyPr/>
          <a:lstStyle>
            <a:lvl1pPr>
              <a:defRPr/>
            </a:lvl1pPr>
          </a:lstStyle>
          <a:p>
            <a:pPr>
              <a:defRPr/>
            </a:pPr>
            <a:fld id="{2BD7586B-A0AA-4446-ABB6-A63D4764B84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119" name="タイトル 1"/>
          <p:cNvSpPr>
            <a:spLocks noGrp="1"/>
          </p:cNvSpPr>
          <p:nvPr>
            <p:ph type="title"/>
          </p:nvPr>
        </p:nvSpPr>
        <p:spPr/>
        <p:txBody>
          <a:bodyPr/>
          <a:lstStyle/>
          <a:p>
            <a:r>
              <a:rPr lang="ja-JP" altLang="en-US"/>
              <a:t>マスタ タイトルの書式設定</a:t>
            </a:r>
          </a:p>
        </p:txBody>
      </p:sp>
      <p:sp>
        <p:nvSpPr>
          <p:cNvPr id="212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2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2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23" name="Rectangle 6"/>
          <p:cNvSpPr>
            <a:spLocks noGrp="1" noChangeArrowheads="1"/>
          </p:cNvSpPr>
          <p:nvPr>
            <p:ph type="sldNum" sz="quarter" idx="12"/>
          </p:nvPr>
        </p:nvSpPr>
        <p:spPr>
          <a:ln/>
        </p:spPr>
        <p:txBody>
          <a:bodyPr/>
          <a:lstStyle>
            <a:lvl1pPr>
              <a:defRPr/>
            </a:lvl1pPr>
          </a:lstStyle>
          <a:p>
            <a:pPr>
              <a:defRPr/>
            </a:pPr>
            <a:fld id="{C0261799-AD75-47AF-B882-F876BADA4001}"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125"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2126"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2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2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29" name="Rectangle 6"/>
          <p:cNvSpPr>
            <a:spLocks noGrp="1" noChangeArrowheads="1"/>
          </p:cNvSpPr>
          <p:nvPr>
            <p:ph type="sldNum" sz="quarter" idx="12"/>
          </p:nvPr>
        </p:nvSpPr>
        <p:spPr>
          <a:ln/>
        </p:spPr>
        <p:txBody>
          <a:bodyPr/>
          <a:lstStyle>
            <a:lvl1pPr>
              <a:defRPr/>
            </a:lvl1pPr>
          </a:lstStyle>
          <a:p>
            <a:pPr>
              <a:defRPr/>
            </a:pPr>
            <a:fld id="{65EA92C7-60C2-405A-8CA2-18525BF98C2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38" name="タイトル 1"/>
          <p:cNvSpPr>
            <a:spLocks noGrp="1"/>
          </p:cNvSpPr>
          <p:nvPr>
            <p:ph type="title"/>
          </p:nvPr>
        </p:nvSpPr>
        <p:spPr/>
        <p:txBody>
          <a:bodyPr/>
          <a:lstStyle/>
          <a:p>
            <a:r>
              <a:rPr lang="ja-JP" altLang="en-US"/>
              <a:t>マスタ タイトルの書式設定</a:t>
            </a:r>
          </a:p>
        </p:txBody>
      </p:sp>
      <p:sp>
        <p:nvSpPr>
          <p:cNvPr id="113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0"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41"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42" name="Rectangle 5"/>
          <p:cNvSpPr>
            <a:spLocks noGrp="1" noChangeArrowheads="1"/>
          </p:cNvSpPr>
          <p:nvPr>
            <p:ph type="sldNum" sz="quarter" idx="12"/>
          </p:nvPr>
        </p:nvSpPr>
        <p:spPr>
          <a:ln/>
        </p:spPr>
        <p:txBody>
          <a:bodyPr/>
          <a:lstStyle>
            <a:lvl1pPr>
              <a:defRPr/>
            </a:lvl1pPr>
          </a:lstStyle>
          <a:p>
            <a:pPr>
              <a:defRPr/>
            </a:pPr>
            <a:fld id="{DAA55840-82E6-4C96-BABF-6D39007363B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pic>
        <p:nvPicPr>
          <p:cNvPr id="2131" name="Picture 6" descr="mlit_top"/>
          <p:cNvPicPr>
            <a:picLocks noChangeAspect="1" noChangeArrowheads="1"/>
          </p:cNvPicPr>
          <p:nvPr/>
        </p:nvPicPr>
        <p:blipFill>
          <a:blip r:embed="rId2" cstate="print"/>
          <a:srcRect t="62230"/>
          <a:stretch>
            <a:fillRect/>
          </a:stretch>
        </p:blipFill>
        <p:spPr>
          <a:xfrm>
            <a:off x="0" y="6524728"/>
            <a:ext cx="9906000" cy="333375"/>
          </a:xfrm>
          <a:prstGeom prst="rect">
            <a:avLst/>
          </a:prstGeom>
          <a:noFill/>
          <a:ln w="9525">
            <a:noFill/>
            <a:miter lim="800000"/>
            <a:headEnd/>
            <a:tailEnd/>
          </a:ln>
        </p:spPr>
      </p:pic>
      <p:sp>
        <p:nvSpPr>
          <p:cNvPr id="2132" name="Rectangle 7"/>
          <p:cNvSpPr>
            <a:spLocks noChangeArrowheads="1"/>
          </p:cNvSpPr>
          <p:nvPr/>
        </p:nvSpPr>
        <p:spPr>
          <a:xfrm>
            <a:off x="1833305" y="3284641"/>
            <a:ext cx="8072702" cy="73025"/>
          </a:xfrm>
          <a:prstGeom prst="rect">
            <a:avLst/>
          </a:prstGeom>
          <a:solidFill>
            <a:srgbClr val="0066CC"/>
          </a:solidFill>
          <a:ln w="9525">
            <a:noFill/>
            <a:miter lim="800000"/>
            <a:headEnd/>
            <a:tailEnd/>
          </a:ln>
          <a:effectLst/>
        </p:spPr>
        <p:txBody>
          <a:bodyPr wrap="none" anchor="ctr"/>
          <a:lstStyle/>
          <a:p>
            <a:pPr>
              <a:spcBef>
                <a:spcPct val="50000"/>
              </a:spcBef>
              <a:defRPr/>
            </a:pPr>
            <a:endParaRPr lang="ja-JP" altLang="en-US" sz="1200">
              <a:solidFill>
                <a:srgbClr val="000000"/>
              </a:solidFill>
              <a:latin typeface="ＭＳ Ｐゴシック" charset="-128"/>
              <a:ea typeface="ＭＳ Ｐゴシック"/>
            </a:endParaRPr>
          </a:p>
        </p:txBody>
      </p:sp>
      <p:pic>
        <p:nvPicPr>
          <p:cNvPr id="2133" name="Picture 8"/>
          <p:cNvPicPr>
            <a:picLocks noChangeAspect="1" noChangeArrowheads="1"/>
          </p:cNvPicPr>
          <p:nvPr/>
        </p:nvPicPr>
        <p:blipFill>
          <a:blip r:embed="rId3" cstate="print"/>
          <a:stretch>
            <a:fillRect/>
          </a:stretch>
        </p:blipFill>
        <p:spPr>
          <a:xfrm>
            <a:off x="12" y="6051653"/>
            <a:ext cx="2301080" cy="473075"/>
          </a:xfrm>
          <a:prstGeom prst="rect">
            <a:avLst/>
          </a:prstGeom>
          <a:noFill/>
          <a:ln w="9525">
            <a:noFill/>
            <a:miter lim="800000"/>
            <a:headEnd/>
            <a:tailEnd/>
          </a:ln>
        </p:spPr>
      </p:pic>
      <p:sp>
        <p:nvSpPr>
          <p:cNvPr id="2134" name="Text Box 9"/>
          <p:cNvSpPr txBox="1">
            <a:spLocks noChangeArrowheads="1"/>
          </p:cNvSpPr>
          <p:nvPr/>
        </p:nvSpPr>
        <p:spPr>
          <a:xfrm>
            <a:off x="1" y="6524727"/>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ＭＳ Ｐゴシック"/>
              </a:rPr>
              <a:t>Ministry of Land, Infrastructure, Transport and Tourism</a:t>
            </a:r>
          </a:p>
        </p:txBody>
      </p:sp>
      <p:sp>
        <p:nvSpPr>
          <p:cNvPr id="2135" name="Rectangle 2"/>
          <p:cNvSpPr>
            <a:spLocks noGrp="1" noChangeArrowheads="1"/>
          </p:cNvSpPr>
          <p:nvPr>
            <p:ph type="ctrTitle"/>
          </p:nvPr>
        </p:nvSpPr>
        <p:spPr>
          <a:xfrm>
            <a:off x="1754198" y="2133703"/>
            <a:ext cx="8151813" cy="1470025"/>
          </a:xfrm>
        </p:spPr>
        <p:txBody>
          <a:bodyPr/>
          <a:lstStyle>
            <a:lvl1pPr>
              <a:defRPr sz="4000"/>
            </a:lvl1pPr>
          </a:lstStyle>
          <a:p>
            <a:r>
              <a:rPr lang="ja-JP" altLang="en-US"/>
              <a:t>マスタ タイトルの書式設定</a:t>
            </a:r>
          </a:p>
        </p:txBody>
      </p:sp>
      <p:sp>
        <p:nvSpPr>
          <p:cNvPr id="2136"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2137"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ndParaRPr>
          </a:p>
        </p:txBody>
      </p:sp>
      <p:sp>
        <p:nvSpPr>
          <p:cNvPr id="2138"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ndParaRP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grpSp>
        <p:nvGrpSpPr>
          <p:cNvPr id="2152" name="Group 18"/>
          <p:cNvGrpSpPr/>
          <p:nvPr/>
        </p:nvGrpSpPr>
        <p:grpSpPr>
          <a:xfrm>
            <a:off x="0" y="0"/>
            <a:ext cx="9906000" cy="546100"/>
            <a:chOff x="0" y="0"/>
            <a:chExt cx="5760" cy="344"/>
          </a:xfrm>
        </p:grpSpPr>
        <p:pic>
          <p:nvPicPr>
            <p:cNvPr id="2153"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2154" name="Group 17"/>
            <p:cNvGrpSpPr/>
            <p:nvPr userDrawn="1"/>
          </p:nvGrpSpPr>
          <p:grpSpPr>
            <a:xfrm>
              <a:off x="0" y="0"/>
              <a:ext cx="5760" cy="318"/>
              <a:chOff x="0" y="0"/>
              <a:chExt cx="5760" cy="318"/>
            </a:xfrm>
          </p:grpSpPr>
          <p:pic>
            <p:nvPicPr>
              <p:cNvPr id="2155"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2156"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2157"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
        <p:nvSpPr>
          <p:cNvPr id="2158"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159"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160"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2161" name="Rectangle 6"/>
          <p:cNvSpPr>
            <a:spLocks noGrp="1" noChangeArrowheads="1"/>
          </p:cNvSpPr>
          <p:nvPr>
            <p:ph type="sldNum" sz="quarter" idx="12"/>
          </p:nvPr>
        </p:nvSpPr>
        <p:spPr>
          <a:xfrm>
            <a:off x="7099300" y="6245225"/>
            <a:ext cx="2311400" cy="476250"/>
          </a:xfrm>
        </p:spPr>
        <p:txBody>
          <a:bodyPr/>
          <a:lstStyle>
            <a:lvl1pPr>
              <a:defRPr>
                <a:latin typeface="+mn-ea"/>
                <a:ea typeface="+mn-ea"/>
              </a:defRPr>
            </a:lvl1pPr>
          </a:lstStyle>
          <a:p>
            <a:pPr>
              <a:defRPr/>
            </a:pPr>
            <a:fld id="{1CC937BF-4DAF-47B9-B6B1-55483523DBA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163"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2164"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6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6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67" name="Rectangle 6"/>
          <p:cNvSpPr>
            <a:spLocks noGrp="1" noChangeArrowheads="1"/>
          </p:cNvSpPr>
          <p:nvPr>
            <p:ph type="sldNum" sz="quarter" idx="12"/>
          </p:nvPr>
        </p:nvSpPr>
        <p:spPr>
          <a:ln/>
        </p:spPr>
        <p:txBody>
          <a:bodyPr/>
          <a:lstStyle>
            <a:lvl1pPr>
              <a:defRPr>
                <a:latin typeface="+mn-ea"/>
                <a:ea typeface="+mn-ea"/>
              </a:defRPr>
            </a:lvl1pPr>
          </a:lstStyle>
          <a:p>
            <a:pPr>
              <a:defRPr/>
            </a:pPr>
            <a:fld id="{450BF534-097C-4EE1-B9A6-A74338BD7AD6}"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169" name="タイトル 1"/>
          <p:cNvSpPr>
            <a:spLocks noGrp="1"/>
          </p:cNvSpPr>
          <p:nvPr>
            <p:ph type="title"/>
          </p:nvPr>
        </p:nvSpPr>
        <p:spPr>
          <a:xfrm>
            <a:off x="782506" y="4406902"/>
            <a:ext cx="8420100" cy="1362075"/>
          </a:xfrm>
        </p:spPr>
        <p:txBody>
          <a:bodyPr anchor="t"/>
          <a:lstStyle>
            <a:lvl1pPr algn="l">
              <a:defRPr sz="4200" b="1" cap="all"/>
            </a:lvl1pPr>
          </a:lstStyle>
          <a:p>
            <a:r>
              <a:rPr lang="ja-JP" altLang="en-US"/>
              <a:t>マスタ タイトルの書式設定</a:t>
            </a:r>
          </a:p>
        </p:txBody>
      </p:sp>
      <p:sp>
        <p:nvSpPr>
          <p:cNvPr id="2170" name="テキスト プレースホルダ 2"/>
          <p:cNvSpPr>
            <a:spLocks noGrp="1"/>
          </p:cNvSpPr>
          <p:nvPr>
            <p:ph type="body" idx="1"/>
          </p:nvPr>
        </p:nvSpPr>
        <p:spPr>
          <a:xfrm>
            <a:off x="782506" y="2906715"/>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217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7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73" name="Rectangle 6"/>
          <p:cNvSpPr>
            <a:spLocks noGrp="1" noChangeArrowheads="1"/>
          </p:cNvSpPr>
          <p:nvPr>
            <p:ph type="sldNum" sz="quarter" idx="12"/>
          </p:nvPr>
        </p:nvSpPr>
        <p:spPr>
          <a:ln/>
        </p:spPr>
        <p:txBody>
          <a:bodyPr/>
          <a:lstStyle>
            <a:lvl1pPr>
              <a:defRPr/>
            </a:lvl1pPr>
          </a:lstStyle>
          <a:p>
            <a:pPr>
              <a:defRPr/>
            </a:pPr>
            <a:fld id="{BCECFE24-E492-4C53-9165-8AAE14A1D89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175" name="タイトル 1"/>
          <p:cNvSpPr>
            <a:spLocks noGrp="1"/>
          </p:cNvSpPr>
          <p:nvPr>
            <p:ph type="title"/>
          </p:nvPr>
        </p:nvSpPr>
        <p:spPr/>
        <p:txBody>
          <a:bodyPr/>
          <a:lstStyle/>
          <a:p>
            <a:r>
              <a:rPr lang="ja-JP" altLang="en-US"/>
              <a:t>マスタ タイトルの書式設定</a:t>
            </a:r>
            <a:endParaRPr lang="ja-JP" altLang="en-US" dirty="0"/>
          </a:p>
        </p:txBody>
      </p:sp>
      <p:sp>
        <p:nvSpPr>
          <p:cNvPr id="2176" name="コンテンツ プレースホルダ 2"/>
          <p:cNvSpPr>
            <a:spLocks noGrp="1"/>
          </p:cNvSpPr>
          <p:nvPr>
            <p:ph sz="half" idx="1"/>
          </p:nvPr>
        </p:nvSpPr>
        <p:spPr>
          <a:xfrm>
            <a:off x="495301"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77" name="コンテンツ プレースホルダ 3"/>
          <p:cNvSpPr>
            <a:spLocks noGrp="1"/>
          </p:cNvSpPr>
          <p:nvPr>
            <p:ph sz="half" idx="2"/>
          </p:nvPr>
        </p:nvSpPr>
        <p:spPr>
          <a:xfrm>
            <a:off x="5035550"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7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7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80" name="Rectangle 6"/>
          <p:cNvSpPr>
            <a:spLocks noGrp="1" noChangeArrowheads="1"/>
          </p:cNvSpPr>
          <p:nvPr>
            <p:ph type="sldNum" sz="quarter" idx="12"/>
          </p:nvPr>
        </p:nvSpPr>
        <p:spPr>
          <a:ln/>
        </p:spPr>
        <p:txBody>
          <a:bodyPr/>
          <a:lstStyle>
            <a:lvl1pPr>
              <a:defRPr/>
            </a:lvl1pPr>
          </a:lstStyle>
          <a:p>
            <a:pPr>
              <a:defRPr/>
            </a:pPr>
            <a:fld id="{D0780588-1584-4E9F-A42A-349FA70CF30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18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2183"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2184"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85" name="テキスト プレースホルダ 4"/>
          <p:cNvSpPr>
            <a:spLocks noGrp="1"/>
          </p:cNvSpPr>
          <p:nvPr>
            <p:ph type="body" sz="quarter" idx="3"/>
          </p:nvPr>
        </p:nvSpPr>
        <p:spPr>
          <a:xfrm>
            <a:off x="5032111"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2186" name="コンテンツ プレースホルダ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8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8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89" name="Rectangle 6"/>
          <p:cNvSpPr>
            <a:spLocks noGrp="1" noChangeArrowheads="1"/>
          </p:cNvSpPr>
          <p:nvPr>
            <p:ph type="sldNum" sz="quarter" idx="12"/>
          </p:nvPr>
        </p:nvSpPr>
        <p:spPr>
          <a:ln/>
        </p:spPr>
        <p:txBody>
          <a:bodyPr/>
          <a:lstStyle>
            <a:lvl1pPr>
              <a:defRPr/>
            </a:lvl1pPr>
          </a:lstStyle>
          <a:p>
            <a:pPr>
              <a:defRPr/>
            </a:pPr>
            <a:fld id="{B038EC04-A3E3-41BE-B291-A2C0C8BF32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191" name="タイトル 1"/>
          <p:cNvSpPr>
            <a:spLocks noGrp="1"/>
          </p:cNvSpPr>
          <p:nvPr>
            <p:ph type="title"/>
          </p:nvPr>
        </p:nvSpPr>
        <p:spPr/>
        <p:txBody>
          <a:bodyPr/>
          <a:lstStyle/>
          <a:p>
            <a:r>
              <a:rPr lang="ja-JP" altLang="en-US"/>
              <a:t>マスタ タイトルの書式設定</a:t>
            </a:r>
          </a:p>
        </p:txBody>
      </p:sp>
      <p:sp>
        <p:nvSpPr>
          <p:cNvPr id="219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9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94" name="Rectangle 6"/>
          <p:cNvSpPr>
            <a:spLocks noGrp="1" noChangeArrowheads="1"/>
          </p:cNvSpPr>
          <p:nvPr>
            <p:ph type="sldNum" sz="quarter" idx="12"/>
          </p:nvPr>
        </p:nvSpPr>
        <p:spPr>
          <a:ln/>
        </p:spPr>
        <p:txBody>
          <a:bodyPr/>
          <a:lstStyle>
            <a:lvl1pPr>
              <a:defRPr>
                <a:latin typeface="+mn-ea"/>
                <a:ea typeface="+mn-ea"/>
              </a:defRPr>
            </a:lvl1pPr>
          </a:lstStyle>
          <a:p>
            <a:pPr>
              <a:defRPr/>
            </a:pPr>
            <a:fld id="{77883D69-19C7-4A3C-89A8-DA3DB9D386E7}"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19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9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98" name="Rectangle 6"/>
          <p:cNvSpPr>
            <a:spLocks noGrp="1" noChangeArrowheads="1"/>
          </p:cNvSpPr>
          <p:nvPr>
            <p:ph type="sldNum" sz="quarter" idx="12"/>
          </p:nvPr>
        </p:nvSpPr>
        <p:spPr>
          <a:ln/>
        </p:spPr>
        <p:txBody>
          <a:bodyPr/>
          <a:lstStyle>
            <a:lvl1pPr>
              <a:defRPr>
                <a:latin typeface="+mn-ea"/>
                <a:ea typeface="+mn-ea"/>
              </a:defRPr>
            </a:lvl1pPr>
          </a:lstStyle>
          <a:p>
            <a:pPr>
              <a:defRPr/>
            </a:pPr>
            <a:fld id="{590D5738-4719-4F8F-B845-8D499A31EC12}"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200" name="タイトル 1"/>
          <p:cNvSpPr>
            <a:spLocks noGrp="1"/>
          </p:cNvSpPr>
          <p:nvPr>
            <p:ph type="title"/>
          </p:nvPr>
        </p:nvSpPr>
        <p:spPr>
          <a:xfrm>
            <a:off x="495301" y="273050"/>
            <a:ext cx="3259006" cy="1162050"/>
          </a:xfrm>
        </p:spPr>
        <p:txBody>
          <a:bodyPr anchor="b"/>
          <a:lstStyle>
            <a:lvl1pPr algn="l">
              <a:defRPr sz="2100" b="1"/>
            </a:lvl1pPr>
          </a:lstStyle>
          <a:p>
            <a:r>
              <a:rPr lang="ja-JP" altLang="en-US"/>
              <a:t>マスタ タイトルの書式設定</a:t>
            </a:r>
          </a:p>
        </p:txBody>
      </p:sp>
      <p:sp>
        <p:nvSpPr>
          <p:cNvPr id="2201" name="コンテンツ プレースホルダ 2"/>
          <p:cNvSpPr>
            <a:spLocks noGrp="1"/>
          </p:cNvSpPr>
          <p:nvPr>
            <p:ph idx="1"/>
          </p:nvPr>
        </p:nvSpPr>
        <p:spPr>
          <a:xfrm>
            <a:off x="3872972" y="273050"/>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02" name="テキスト プレースホルダ 3"/>
          <p:cNvSpPr>
            <a:spLocks noGrp="1"/>
          </p:cNvSpPr>
          <p:nvPr>
            <p:ph type="body" sz="half" idx="2"/>
          </p:nvPr>
        </p:nvSpPr>
        <p:spPr>
          <a:xfrm>
            <a:off x="495301" y="1435101"/>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20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0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205" name="Rectangle 6"/>
          <p:cNvSpPr>
            <a:spLocks noGrp="1" noChangeArrowheads="1"/>
          </p:cNvSpPr>
          <p:nvPr>
            <p:ph type="sldNum" sz="quarter" idx="12"/>
          </p:nvPr>
        </p:nvSpPr>
        <p:spPr>
          <a:ln/>
        </p:spPr>
        <p:txBody>
          <a:bodyPr/>
          <a:lstStyle>
            <a:lvl1pPr>
              <a:defRPr/>
            </a:lvl1pPr>
          </a:lstStyle>
          <a:p>
            <a:pPr>
              <a:defRPr/>
            </a:pPr>
            <a:fld id="{1E0EE258-6D35-40C5-9CC8-78AF466641B2}"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207"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2208"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2209"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21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1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212" name="Rectangle 6"/>
          <p:cNvSpPr>
            <a:spLocks noGrp="1" noChangeArrowheads="1"/>
          </p:cNvSpPr>
          <p:nvPr>
            <p:ph type="sldNum" sz="quarter" idx="12"/>
          </p:nvPr>
        </p:nvSpPr>
        <p:spPr>
          <a:ln/>
        </p:spPr>
        <p:txBody>
          <a:bodyPr/>
          <a:lstStyle>
            <a:lvl1pPr>
              <a:defRPr/>
            </a:lvl1pPr>
          </a:lstStyle>
          <a:p>
            <a:pPr>
              <a:defRPr/>
            </a:pPr>
            <a:fld id="{2BD7586B-A0AA-4446-ABB6-A63D4764B84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144" name="タイトル 1"/>
          <p:cNvSpPr>
            <a:spLocks noGrp="1"/>
          </p:cNvSpPr>
          <p:nvPr>
            <p:ph type="title"/>
          </p:nvPr>
        </p:nvSpPr>
        <p:spPr>
          <a:xfrm>
            <a:off x="782506" y="4406941"/>
            <a:ext cx="8420100" cy="1362075"/>
          </a:xfrm>
        </p:spPr>
        <p:txBody>
          <a:bodyPr anchor="t"/>
          <a:lstStyle>
            <a:lvl1pPr algn="l">
              <a:defRPr sz="4000" b="1" cap="all"/>
            </a:lvl1pPr>
          </a:lstStyle>
          <a:p>
            <a:r>
              <a:rPr lang="ja-JP" altLang="en-US"/>
              <a:t>マスタ タイトルの書式設定</a:t>
            </a:r>
          </a:p>
        </p:txBody>
      </p:sp>
      <p:sp>
        <p:nvSpPr>
          <p:cNvPr id="1145"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146"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47"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48" name="Rectangle 5"/>
          <p:cNvSpPr>
            <a:spLocks noGrp="1" noChangeArrowheads="1"/>
          </p:cNvSpPr>
          <p:nvPr>
            <p:ph type="sldNum" sz="quarter" idx="12"/>
          </p:nvPr>
        </p:nvSpPr>
        <p:spPr>
          <a:ln/>
        </p:spPr>
        <p:txBody>
          <a:bodyPr/>
          <a:lstStyle>
            <a:lvl1pPr>
              <a:defRPr/>
            </a:lvl1pPr>
          </a:lstStyle>
          <a:p>
            <a:pPr>
              <a:defRPr/>
            </a:pPr>
            <a:fld id="{5CDE97DA-6A60-4DFA-AE94-645848BEFDD4}"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214" name="タイトル 1"/>
          <p:cNvSpPr>
            <a:spLocks noGrp="1"/>
          </p:cNvSpPr>
          <p:nvPr>
            <p:ph type="title"/>
          </p:nvPr>
        </p:nvSpPr>
        <p:spPr/>
        <p:txBody>
          <a:bodyPr/>
          <a:lstStyle/>
          <a:p>
            <a:r>
              <a:rPr lang="ja-JP" altLang="en-US"/>
              <a:t>マスタ タイトルの書式設定</a:t>
            </a:r>
          </a:p>
        </p:txBody>
      </p:sp>
      <p:sp>
        <p:nvSpPr>
          <p:cNvPr id="2215"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1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1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218" name="Rectangle 6"/>
          <p:cNvSpPr>
            <a:spLocks noGrp="1" noChangeArrowheads="1"/>
          </p:cNvSpPr>
          <p:nvPr>
            <p:ph type="sldNum" sz="quarter" idx="12"/>
          </p:nvPr>
        </p:nvSpPr>
        <p:spPr>
          <a:ln/>
        </p:spPr>
        <p:txBody>
          <a:bodyPr/>
          <a:lstStyle>
            <a:lvl1pPr>
              <a:defRPr/>
            </a:lvl1pPr>
          </a:lstStyle>
          <a:p>
            <a:pPr>
              <a:defRPr/>
            </a:pPr>
            <a:fld id="{C0261799-AD75-47AF-B882-F876BADA4001}"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220"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2221"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2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2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224" name="Rectangle 6"/>
          <p:cNvSpPr>
            <a:spLocks noGrp="1" noChangeArrowheads="1"/>
          </p:cNvSpPr>
          <p:nvPr>
            <p:ph type="sldNum" sz="quarter" idx="12"/>
          </p:nvPr>
        </p:nvSpPr>
        <p:spPr>
          <a:ln/>
        </p:spPr>
        <p:txBody>
          <a:bodyPr/>
          <a:lstStyle>
            <a:lvl1pPr>
              <a:defRPr/>
            </a:lvl1pPr>
          </a:lstStyle>
          <a:p>
            <a:pPr>
              <a:defRPr/>
            </a:pPr>
            <a:fld id="{65EA92C7-60C2-405A-8CA2-18525BF98C2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pic>
        <p:nvPicPr>
          <p:cNvPr id="2226" name="Picture 6" descr="mlit_top"/>
          <p:cNvPicPr>
            <a:picLocks noChangeAspect="1" noChangeArrowheads="1"/>
          </p:cNvPicPr>
          <p:nvPr/>
        </p:nvPicPr>
        <p:blipFill>
          <a:blip r:embed="rId2" cstate="print"/>
          <a:srcRect t="62230"/>
          <a:stretch>
            <a:fillRect/>
          </a:stretch>
        </p:blipFill>
        <p:spPr>
          <a:xfrm>
            <a:off x="0" y="6524728"/>
            <a:ext cx="9906000" cy="333375"/>
          </a:xfrm>
          <a:prstGeom prst="rect">
            <a:avLst/>
          </a:prstGeom>
          <a:noFill/>
          <a:ln w="9525">
            <a:noFill/>
            <a:miter lim="800000"/>
            <a:headEnd/>
            <a:tailEnd/>
          </a:ln>
        </p:spPr>
      </p:pic>
      <p:sp>
        <p:nvSpPr>
          <p:cNvPr id="2227" name="Rectangle 7"/>
          <p:cNvSpPr>
            <a:spLocks noChangeArrowheads="1"/>
          </p:cNvSpPr>
          <p:nvPr/>
        </p:nvSpPr>
        <p:spPr>
          <a:xfrm>
            <a:off x="1833305" y="3284641"/>
            <a:ext cx="8072702" cy="73025"/>
          </a:xfrm>
          <a:prstGeom prst="rect">
            <a:avLst/>
          </a:prstGeom>
          <a:solidFill>
            <a:srgbClr val="0066CC"/>
          </a:solidFill>
          <a:ln w="9525">
            <a:noFill/>
            <a:miter lim="800000"/>
            <a:headEnd/>
            <a:tailEnd/>
          </a:ln>
          <a:effectLst/>
        </p:spPr>
        <p:txBody>
          <a:bodyPr wrap="none" anchor="ctr"/>
          <a:lstStyle/>
          <a:p>
            <a:pPr>
              <a:spcBef>
                <a:spcPct val="50000"/>
              </a:spcBef>
              <a:defRPr/>
            </a:pPr>
            <a:endParaRPr lang="ja-JP" altLang="en-US" sz="1200">
              <a:solidFill>
                <a:srgbClr val="000000"/>
              </a:solidFill>
              <a:latin typeface="ＭＳ Ｐゴシック" charset="-128"/>
              <a:ea typeface="ＭＳ Ｐゴシック"/>
            </a:endParaRPr>
          </a:p>
        </p:txBody>
      </p:sp>
      <p:pic>
        <p:nvPicPr>
          <p:cNvPr id="2228" name="Picture 8"/>
          <p:cNvPicPr>
            <a:picLocks noChangeAspect="1" noChangeArrowheads="1"/>
          </p:cNvPicPr>
          <p:nvPr/>
        </p:nvPicPr>
        <p:blipFill>
          <a:blip r:embed="rId3" cstate="print"/>
          <a:stretch>
            <a:fillRect/>
          </a:stretch>
        </p:blipFill>
        <p:spPr>
          <a:xfrm>
            <a:off x="12" y="6051653"/>
            <a:ext cx="2301080" cy="473075"/>
          </a:xfrm>
          <a:prstGeom prst="rect">
            <a:avLst/>
          </a:prstGeom>
          <a:noFill/>
          <a:ln w="9525">
            <a:noFill/>
            <a:miter lim="800000"/>
            <a:headEnd/>
            <a:tailEnd/>
          </a:ln>
        </p:spPr>
      </p:pic>
      <p:sp>
        <p:nvSpPr>
          <p:cNvPr id="2229" name="Text Box 9"/>
          <p:cNvSpPr txBox="1">
            <a:spLocks noChangeArrowheads="1"/>
          </p:cNvSpPr>
          <p:nvPr/>
        </p:nvSpPr>
        <p:spPr>
          <a:xfrm>
            <a:off x="1" y="6524727"/>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ＭＳ Ｐゴシック"/>
              </a:rPr>
              <a:t>Ministry of Land, Infrastructure, Transport and Tourism</a:t>
            </a:r>
          </a:p>
        </p:txBody>
      </p:sp>
      <p:sp>
        <p:nvSpPr>
          <p:cNvPr id="2230" name="Rectangle 2"/>
          <p:cNvSpPr>
            <a:spLocks noGrp="1" noChangeArrowheads="1"/>
          </p:cNvSpPr>
          <p:nvPr>
            <p:ph type="ctrTitle"/>
          </p:nvPr>
        </p:nvSpPr>
        <p:spPr>
          <a:xfrm>
            <a:off x="1754198" y="2133703"/>
            <a:ext cx="8151813" cy="1470025"/>
          </a:xfrm>
        </p:spPr>
        <p:txBody>
          <a:bodyPr/>
          <a:lstStyle>
            <a:lvl1pPr>
              <a:defRPr sz="4000"/>
            </a:lvl1pPr>
          </a:lstStyle>
          <a:p>
            <a:r>
              <a:rPr lang="ja-JP" altLang="en-US"/>
              <a:t>マスタ タイトルの書式設定</a:t>
            </a:r>
          </a:p>
        </p:txBody>
      </p:sp>
      <p:sp>
        <p:nvSpPr>
          <p:cNvPr id="2231"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2232"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ndParaRPr>
          </a:p>
        </p:txBody>
      </p:sp>
      <p:sp>
        <p:nvSpPr>
          <p:cNvPr id="2233"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ndParaRPr>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grpSp>
        <p:nvGrpSpPr>
          <p:cNvPr id="2247" name="Group 18"/>
          <p:cNvGrpSpPr/>
          <p:nvPr/>
        </p:nvGrpSpPr>
        <p:grpSpPr>
          <a:xfrm>
            <a:off x="0" y="0"/>
            <a:ext cx="9906000" cy="546100"/>
            <a:chOff x="0" y="0"/>
            <a:chExt cx="5760" cy="344"/>
          </a:xfrm>
        </p:grpSpPr>
        <p:pic>
          <p:nvPicPr>
            <p:cNvPr id="2248"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2249" name="Group 17"/>
            <p:cNvGrpSpPr/>
            <p:nvPr userDrawn="1"/>
          </p:nvGrpSpPr>
          <p:grpSpPr>
            <a:xfrm>
              <a:off x="0" y="0"/>
              <a:ext cx="5760" cy="318"/>
              <a:chOff x="0" y="0"/>
              <a:chExt cx="5760" cy="318"/>
            </a:xfrm>
          </p:grpSpPr>
          <p:pic>
            <p:nvPicPr>
              <p:cNvPr id="2250"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2251"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2252"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
        <p:nvSpPr>
          <p:cNvPr id="2253"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254"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255"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2256" name="Rectangle 6"/>
          <p:cNvSpPr>
            <a:spLocks noGrp="1" noChangeArrowheads="1"/>
          </p:cNvSpPr>
          <p:nvPr>
            <p:ph type="sldNum" sz="quarter" idx="12"/>
          </p:nvPr>
        </p:nvSpPr>
        <p:spPr>
          <a:xfrm>
            <a:off x="7099300" y="6245225"/>
            <a:ext cx="2311400" cy="476250"/>
          </a:xfrm>
        </p:spPr>
        <p:txBody>
          <a:bodyPr/>
          <a:lstStyle>
            <a:lvl1pPr>
              <a:defRPr>
                <a:latin typeface="+mn-ea"/>
                <a:ea typeface="+mn-ea"/>
              </a:defRPr>
            </a:lvl1pPr>
          </a:lstStyle>
          <a:p>
            <a:pPr>
              <a:defRPr/>
            </a:pPr>
            <a:fld id="{1CC937BF-4DAF-47B9-B6B1-55483523DBA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258"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225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6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6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262" name="Rectangle 6"/>
          <p:cNvSpPr>
            <a:spLocks noGrp="1" noChangeArrowheads="1"/>
          </p:cNvSpPr>
          <p:nvPr>
            <p:ph type="sldNum" sz="quarter" idx="12"/>
          </p:nvPr>
        </p:nvSpPr>
        <p:spPr>
          <a:ln/>
        </p:spPr>
        <p:txBody>
          <a:bodyPr/>
          <a:lstStyle>
            <a:lvl1pPr>
              <a:defRPr>
                <a:latin typeface="+mn-ea"/>
                <a:ea typeface="+mn-ea"/>
              </a:defRPr>
            </a:lvl1pPr>
          </a:lstStyle>
          <a:p>
            <a:pPr>
              <a:defRPr/>
            </a:pPr>
            <a:fld id="{450BF534-097C-4EE1-B9A6-A74338BD7AD6}"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264" name="タイトル 1"/>
          <p:cNvSpPr>
            <a:spLocks noGrp="1"/>
          </p:cNvSpPr>
          <p:nvPr>
            <p:ph type="title"/>
          </p:nvPr>
        </p:nvSpPr>
        <p:spPr>
          <a:xfrm>
            <a:off x="782506" y="4406902"/>
            <a:ext cx="8420100" cy="1362075"/>
          </a:xfrm>
        </p:spPr>
        <p:txBody>
          <a:bodyPr anchor="t"/>
          <a:lstStyle>
            <a:lvl1pPr algn="l">
              <a:defRPr sz="4200" b="1" cap="all"/>
            </a:lvl1pPr>
          </a:lstStyle>
          <a:p>
            <a:r>
              <a:rPr lang="ja-JP" altLang="en-US"/>
              <a:t>マスタ タイトルの書式設定</a:t>
            </a:r>
          </a:p>
        </p:txBody>
      </p:sp>
      <p:sp>
        <p:nvSpPr>
          <p:cNvPr id="2265" name="テキスト プレースホルダ 2"/>
          <p:cNvSpPr>
            <a:spLocks noGrp="1"/>
          </p:cNvSpPr>
          <p:nvPr>
            <p:ph type="body" idx="1"/>
          </p:nvPr>
        </p:nvSpPr>
        <p:spPr>
          <a:xfrm>
            <a:off x="782506" y="2906715"/>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226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6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268" name="Rectangle 6"/>
          <p:cNvSpPr>
            <a:spLocks noGrp="1" noChangeArrowheads="1"/>
          </p:cNvSpPr>
          <p:nvPr>
            <p:ph type="sldNum" sz="quarter" idx="12"/>
          </p:nvPr>
        </p:nvSpPr>
        <p:spPr>
          <a:ln/>
        </p:spPr>
        <p:txBody>
          <a:bodyPr/>
          <a:lstStyle>
            <a:lvl1pPr>
              <a:defRPr/>
            </a:lvl1pPr>
          </a:lstStyle>
          <a:p>
            <a:pPr>
              <a:defRPr/>
            </a:pPr>
            <a:fld id="{BCECFE24-E492-4C53-9165-8AAE14A1D89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270" name="タイトル 1"/>
          <p:cNvSpPr>
            <a:spLocks noGrp="1"/>
          </p:cNvSpPr>
          <p:nvPr>
            <p:ph type="title"/>
          </p:nvPr>
        </p:nvSpPr>
        <p:spPr/>
        <p:txBody>
          <a:bodyPr/>
          <a:lstStyle/>
          <a:p>
            <a:r>
              <a:rPr lang="ja-JP" altLang="en-US"/>
              <a:t>マスタ タイトルの書式設定</a:t>
            </a:r>
            <a:endParaRPr lang="ja-JP" altLang="en-US" dirty="0"/>
          </a:p>
        </p:txBody>
      </p:sp>
      <p:sp>
        <p:nvSpPr>
          <p:cNvPr id="2271" name="コンテンツ プレースホルダ 2"/>
          <p:cNvSpPr>
            <a:spLocks noGrp="1"/>
          </p:cNvSpPr>
          <p:nvPr>
            <p:ph sz="half" idx="1"/>
          </p:nvPr>
        </p:nvSpPr>
        <p:spPr>
          <a:xfrm>
            <a:off x="495301"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72" name="コンテンツ プレースホルダ 3"/>
          <p:cNvSpPr>
            <a:spLocks noGrp="1"/>
          </p:cNvSpPr>
          <p:nvPr>
            <p:ph sz="half" idx="2"/>
          </p:nvPr>
        </p:nvSpPr>
        <p:spPr>
          <a:xfrm>
            <a:off x="5035550"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7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7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275" name="Rectangle 6"/>
          <p:cNvSpPr>
            <a:spLocks noGrp="1" noChangeArrowheads="1"/>
          </p:cNvSpPr>
          <p:nvPr>
            <p:ph type="sldNum" sz="quarter" idx="12"/>
          </p:nvPr>
        </p:nvSpPr>
        <p:spPr>
          <a:ln/>
        </p:spPr>
        <p:txBody>
          <a:bodyPr/>
          <a:lstStyle>
            <a:lvl1pPr>
              <a:defRPr/>
            </a:lvl1pPr>
          </a:lstStyle>
          <a:p>
            <a:pPr>
              <a:defRPr/>
            </a:pPr>
            <a:fld id="{D0780588-1584-4E9F-A42A-349FA70CF30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277"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2278"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2279"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80" name="テキスト プレースホルダ 4"/>
          <p:cNvSpPr>
            <a:spLocks noGrp="1"/>
          </p:cNvSpPr>
          <p:nvPr>
            <p:ph type="body" sz="quarter" idx="3"/>
          </p:nvPr>
        </p:nvSpPr>
        <p:spPr>
          <a:xfrm>
            <a:off x="5032111"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2281" name="コンテンツ プレースホルダ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8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8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284" name="Rectangle 6"/>
          <p:cNvSpPr>
            <a:spLocks noGrp="1" noChangeArrowheads="1"/>
          </p:cNvSpPr>
          <p:nvPr>
            <p:ph type="sldNum" sz="quarter" idx="12"/>
          </p:nvPr>
        </p:nvSpPr>
        <p:spPr>
          <a:ln/>
        </p:spPr>
        <p:txBody>
          <a:bodyPr/>
          <a:lstStyle>
            <a:lvl1pPr>
              <a:defRPr/>
            </a:lvl1pPr>
          </a:lstStyle>
          <a:p>
            <a:pPr>
              <a:defRPr/>
            </a:pPr>
            <a:fld id="{B038EC04-A3E3-41BE-B291-A2C0C8BF32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286" name="タイトル 1"/>
          <p:cNvSpPr>
            <a:spLocks noGrp="1"/>
          </p:cNvSpPr>
          <p:nvPr>
            <p:ph type="title"/>
          </p:nvPr>
        </p:nvSpPr>
        <p:spPr/>
        <p:txBody>
          <a:bodyPr/>
          <a:lstStyle/>
          <a:p>
            <a:r>
              <a:rPr lang="ja-JP" altLang="en-US"/>
              <a:t>マスタ タイトルの書式設定</a:t>
            </a:r>
          </a:p>
        </p:txBody>
      </p:sp>
      <p:sp>
        <p:nvSpPr>
          <p:cNvPr id="228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8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289" name="Rectangle 6"/>
          <p:cNvSpPr>
            <a:spLocks noGrp="1" noChangeArrowheads="1"/>
          </p:cNvSpPr>
          <p:nvPr>
            <p:ph type="sldNum" sz="quarter" idx="12"/>
          </p:nvPr>
        </p:nvSpPr>
        <p:spPr>
          <a:ln/>
        </p:spPr>
        <p:txBody>
          <a:bodyPr/>
          <a:lstStyle>
            <a:lvl1pPr>
              <a:defRPr>
                <a:latin typeface="+mn-ea"/>
                <a:ea typeface="+mn-ea"/>
              </a:defRPr>
            </a:lvl1pPr>
          </a:lstStyle>
          <a:p>
            <a:pPr>
              <a:defRPr/>
            </a:pPr>
            <a:fld id="{77883D69-19C7-4A3C-89A8-DA3DB9D386E7}"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29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9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293" name="Rectangle 6"/>
          <p:cNvSpPr>
            <a:spLocks noGrp="1" noChangeArrowheads="1"/>
          </p:cNvSpPr>
          <p:nvPr>
            <p:ph type="sldNum" sz="quarter" idx="12"/>
          </p:nvPr>
        </p:nvSpPr>
        <p:spPr>
          <a:ln/>
        </p:spPr>
        <p:txBody>
          <a:bodyPr/>
          <a:lstStyle>
            <a:lvl1pPr>
              <a:defRPr>
                <a:latin typeface="+mn-ea"/>
                <a:ea typeface="+mn-ea"/>
              </a:defRPr>
            </a:lvl1pPr>
          </a:lstStyle>
          <a:p>
            <a:pPr>
              <a:defRPr/>
            </a:pPr>
            <a:fld id="{590D5738-4719-4F8F-B845-8D499A31EC12}"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50" name="タイトル 1"/>
          <p:cNvSpPr>
            <a:spLocks noGrp="1"/>
          </p:cNvSpPr>
          <p:nvPr>
            <p:ph type="title"/>
          </p:nvPr>
        </p:nvSpPr>
        <p:spPr/>
        <p:txBody>
          <a:bodyPr/>
          <a:lstStyle/>
          <a:p>
            <a:r>
              <a:rPr lang="ja-JP" altLang="en-US"/>
              <a:t>マスタ タイトルの書式設定</a:t>
            </a:r>
          </a:p>
        </p:txBody>
      </p:sp>
      <p:sp>
        <p:nvSpPr>
          <p:cNvPr id="1151"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2"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5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55" name="Rectangle 5"/>
          <p:cNvSpPr>
            <a:spLocks noGrp="1" noChangeArrowheads="1"/>
          </p:cNvSpPr>
          <p:nvPr>
            <p:ph type="sldNum" sz="quarter" idx="12"/>
          </p:nvPr>
        </p:nvSpPr>
        <p:spPr>
          <a:ln/>
        </p:spPr>
        <p:txBody>
          <a:bodyPr/>
          <a:lstStyle>
            <a:lvl1pPr>
              <a:defRPr/>
            </a:lvl1pPr>
          </a:lstStyle>
          <a:p>
            <a:pPr>
              <a:defRPr/>
            </a:pPr>
            <a:fld id="{4C8747EB-9122-4340-B6CD-80914AA2F83F}"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295" name="タイトル 1"/>
          <p:cNvSpPr>
            <a:spLocks noGrp="1"/>
          </p:cNvSpPr>
          <p:nvPr>
            <p:ph type="title"/>
          </p:nvPr>
        </p:nvSpPr>
        <p:spPr>
          <a:xfrm>
            <a:off x="495301" y="273050"/>
            <a:ext cx="3259006" cy="1162050"/>
          </a:xfrm>
        </p:spPr>
        <p:txBody>
          <a:bodyPr anchor="b"/>
          <a:lstStyle>
            <a:lvl1pPr algn="l">
              <a:defRPr sz="2100" b="1"/>
            </a:lvl1pPr>
          </a:lstStyle>
          <a:p>
            <a:r>
              <a:rPr lang="ja-JP" altLang="en-US"/>
              <a:t>マスタ タイトルの書式設定</a:t>
            </a:r>
          </a:p>
        </p:txBody>
      </p:sp>
      <p:sp>
        <p:nvSpPr>
          <p:cNvPr id="2296" name="コンテンツ プレースホルダ 2"/>
          <p:cNvSpPr>
            <a:spLocks noGrp="1"/>
          </p:cNvSpPr>
          <p:nvPr>
            <p:ph idx="1"/>
          </p:nvPr>
        </p:nvSpPr>
        <p:spPr>
          <a:xfrm>
            <a:off x="3872972" y="273050"/>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97" name="テキスト プレースホルダ 3"/>
          <p:cNvSpPr>
            <a:spLocks noGrp="1"/>
          </p:cNvSpPr>
          <p:nvPr>
            <p:ph type="body" sz="half" idx="2"/>
          </p:nvPr>
        </p:nvSpPr>
        <p:spPr>
          <a:xfrm>
            <a:off x="495301" y="1435101"/>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29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29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00" name="Rectangle 6"/>
          <p:cNvSpPr>
            <a:spLocks noGrp="1" noChangeArrowheads="1"/>
          </p:cNvSpPr>
          <p:nvPr>
            <p:ph type="sldNum" sz="quarter" idx="12"/>
          </p:nvPr>
        </p:nvSpPr>
        <p:spPr>
          <a:ln/>
        </p:spPr>
        <p:txBody>
          <a:bodyPr/>
          <a:lstStyle>
            <a:lvl1pPr>
              <a:defRPr/>
            </a:lvl1pPr>
          </a:lstStyle>
          <a:p>
            <a:pPr>
              <a:defRPr/>
            </a:pPr>
            <a:fld id="{1E0EE258-6D35-40C5-9CC8-78AF466641B2}"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302"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2303"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2304"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30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30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07" name="Rectangle 6"/>
          <p:cNvSpPr>
            <a:spLocks noGrp="1" noChangeArrowheads="1"/>
          </p:cNvSpPr>
          <p:nvPr>
            <p:ph type="sldNum" sz="quarter" idx="12"/>
          </p:nvPr>
        </p:nvSpPr>
        <p:spPr>
          <a:ln/>
        </p:spPr>
        <p:txBody>
          <a:bodyPr/>
          <a:lstStyle>
            <a:lvl1pPr>
              <a:defRPr/>
            </a:lvl1pPr>
          </a:lstStyle>
          <a:p>
            <a:pPr>
              <a:defRPr/>
            </a:pPr>
            <a:fld id="{2BD7586B-A0AA-4446-ABB6-A63D4764B84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309" name="タイトル 1"/>
          <p:cNvSpPr>
            <a:spLocks noGrp="1"/>
          </p:cNvSpPr>
          <p:nvPr>
            <p:ph type="title"/>
          </p:nvPr>
        </p:nvSpPr>
        <p:spPr/>
        <p:txBody>
          <a:bodyPr/>
          <a:lstStyle/>
          <a:p>
            <a:r>
              <a:rPr lang="ja-JP" altLang="en-US"/>
              <a:t>マスタ タイトルの書式設定</a:t>
            </a:r>
          </a:p>
        </p:txBody>
      </p:sp>
      <p:sp>
        <p:nvSpPr>
          <p:cNvPr id="231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1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31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13" name="Rectangle 6"/>
          <p:cNvSpPr>
            <a:spLocks noGrp="1" noChangeArrowheads="1"/>
          </p:cNvSpPr>
          <p:nvPr>
            <p:ph type="sldNum" sz="quarter" idx="12"/>
          </p:nvPr>
        </p:nvSpPr>
        <p:spPr>
          <a:ln/>
        </p:spPr>
        <p:txBody>
          <a:bodyPr/>
          <a:lstStyle>
            <a:lvl1pPr>
              <a:defRPr/>
            </a:lvl1pPr>
          </a:lstStyle>
          <a:p>
            <a:pPr>
              <a:defRPr/>
            </a:pPr>
            <a:fld id="{C0261799-AD75-47AF-B882-F876BADA4001}"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315"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2316"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1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31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19" name="Rectangle 6"/>
          <p:cNvSpPr>
            <a:spLocks noGrp="1" noChangeArrowheads="1"/>
          </p:cNvSpPr>
          <p:nvPr>
            <p:ph type="sldNum" sz="quarter" idx="12"/>
          </p:nvPr>
        </p:nvSpPr>
        <p:spPr>
          <a:ln/>
        </p:spPr>
        <p:txBody>
          <a:bodyPr/>
          <a:lstStyle>
            <a:lvl1pPr>
              <a:defRPr/>
            </a:lvl1pPr>
          </a:lstStyle>
          <a:p>
            <a:pPr>
              <a:defRPr/>
            </a:pPr>
            <a:fld id="{65EA92C7-60C2-405A-8CA2-18525BF98C2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pic>
        <p:nvPicPr>
          <p:cNvPr id="2321" name="Picture 6" descr="mlit_top"/>
          <p:cNvPicPr>
            <a:picLocks noChangeAspect="1" noChangeArrowheads="1"/>
          </p:cNvPicPr>
          <p:nvPr/>
        </p:nvPicPr>
        <p:blipFill>
          <a:blip r:embed="rId2" cstate="print"/>
          <a:srcRect t="62230"/>
          <a:stretch>
            <a:fillRect/>
          </a:stretch>
        </p:blipFill>
        <p:spPr>
          <a:xfrm>
            <a:off x="0" y="6524728"/>
            <a:ext cx="9906000" cy="333375"/>
          </a:xfrm>
          <a:prstGeom prst="rect">
            <a:avLst/>
          </a:prstGeom>
          <a:noFill/>
          <a:ln w="9525">
            <a:noFill/>
            <a:miter lim="800000"/>
            <a:headEnd/>
            <a:tailEnd/>
          </a:ln>
        </p:spPr>
      </p:pic>
      <p:sp>
        <p:nvSpPr>
          <p:cNvPr id="2322" name="Rectangle 7"/>
          <p:cNvSpPr>
            <a:spLocks noChangeArrowheads="1"/>
          </p:cNvSpPr>
          <p:nvPr/>
        </p:nvSpPr>
        <p:spPr>
          <a:xfrm>
            <a:off x="1833305" y="3284641"/>
            <a:ext cx="8072702" cy="73025"/>
          </a:xfrm>
          <a:prstGeom prst="rect">
            <a:avLst/>
          </a:prstGeom>
          <a:solidFill>
            <a:srgbClr val="0066CC"/>
          </a:solidFill>
          <a:ln w="9525">
            <a:noFill/>
            <a:miter lim="800000"/>
            <a:headEnd/>
            <a:tailEnd/>
          </a:ln>
          <a:effectLst/>
        </p:spPr>
        <p:txBody>
          <a:bodyPr wrap="none" anchor="ctr"/>
          <a:lstStyle/>
          <a:p>
            <a:pPr>
              <a:spcBef>
                <a:spcPct val="50000"/>
              </a:spcBef>
              <a:defRPr/>
            </a:pPr>
            <a:endParaRPr lang="ja-JP" altLang="en-US" sz="1200">
              <a:solidFill>
                <a:srgbClr val="000000"/>
              </a:solidFill>
              <a:latin typeface="ＭＳ Ｐゴシック" charset="-128"/>
              <a:ea typeface="ＭＳ Ｐゴシック"/>
            </a:endParaRPr>
          </a:p>
        </p:txBody>
      </p:sp>
      <p:pic>
        <p:nvPicPr>
          <p:cNvPr id="2323" name="Picture 8"/>
          <p:cNvPicPr>
            <a:picLocks noChangeAspect="1" noChangeArrowheads="1"/>
          </p:cNvPicPr>
          <p:nvPr/>
        </p:nvPicPr>
        <p:blipFill>
          <a:blip r:embed="rId3" cstate="print"/>
          <a:stretch>
            <a:fillRect/>
          </a:stretch>
        </p:blipFill>
        <p:spPr>
          <a:xfrm>
            <a:off x="12" y="6051653"/>
            <a:ext cx="2301080" cy="473075"/>
          </a:xfrm>
          <a:prstGeom prst="rect">
            <a:avLst/>
          </a:prstGeom>
          <a:noFill/>
          <a:ln w="9525">
            <a:noFill/>
            <a:miter lim="800000"/>
            <a:headEnd/>
            <a:tailEnd/>
          </a:ln>
        </p:spPr>
      </p:pic>
      <p:sp>
        <p:nvSpPr>
          <p:cNvPr id="2324" name="Text Box 9"/>
          <p:cNvSpPr txBox="1">
            <a:spLocks noChangeArrowheads="1"/>
          </p:cNvSpPr>
          <p:nvPr/>
        </p:nvSpPr>
        <p:spPr>
          <a:xfrm>
            <a:off x="1" y="6524727"/>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ＭＳ Ｐゴシック"/>
              </a:rPr>
              <a:t>Ministry of Land, Infrastructure, Transport and Tourism</a:t>
            </a:r>
          </a:p>
        </p:txBody>
      </p:sp>
      <p:sp>
        <p:nvSpPr>
          <p:cNvPr id="2325" name="Rectangle 2"/>
          <p:cNvSpPr>
            <a:spLocks noGrp="1" noChangeArrowheads="1"/>
          </p:cNvSpPr>
          <p:nvPr>
            <p:ph type="ctrTitle"/>
          </p:nvPr>
        </p:nvSpPr>
        <p:spPr>
          <a:xfrm>
            <a:off x="1754198" y="2133703"/>
            <a:ext cx="8151813" cy="1470025"/>
          </a:xfrm>
        </p:spPr>
        <p:txBody>
          <a:bodyPr/>
          <a:lstStyle>
            <a:lvl1pPr>
              <a:defRPr sz="4000"/>
            </a:lvl1pPr>
          </a:lstStyle>
          <a:p>
            <a:r>
              <a:rPr lang="ja-JP" altLang="en-US"/>
              <a:t>マスタ タイトルの書式設定</a:t>
            </a:r>
          </a:p>
        </p:txBody>
      </p:sp>
      <p:sp>
        <p:nvSpPr>
          <p:cNvPr id="2326"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2327"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ndParaRPr>
          </a:p>
        </p:txBody>
      </p:sp>
      <p:sp>
        <p:nvSpPr>
          <p:cNvPr id="2328"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ndParaRPr>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grpSp>
        <p:nvGrpSpPr>
          <p:cNvPr id="2342" name="Group 18"/>
          <p:cNvGrpSpPr/>
          <p:nvPr/>
        </p:nvGrpSpPr>
        <p:grpSpPr>
          <a:xfrm>
            <a:off x="0" y="0"/>
            <a:ext cx="9906000" cy="546100"/>
            <a:chOff x="0" y="0"/>
            <a:chExt cx="5760" cy="344"/>
          </a:xfrm>
        </p:grpSpPr>
        <p:pic>
          <p:nvPicPr>
            <p:cNvPr id="2343"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2344" name="Group 17"/>
            <p:cNvGrpSpPr/>
            <p:nvPr userDrawn="1"/>
          </p:nvGrpSpPr>
          <p:grpSpPr>
            <a:xfrm>
              <a:off x="0" y="0"/>
              <a:ext cx="5760" cy="318"/>
              <a:chOff x="0" y="0"/>
              <a:chExt cx="5760" cy="318"/>
            </a:xfrm>
          </p:grpSpPr>
          <p:pic>
            <p:nvPicPr>
              <p:cNvPr id="2345"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2346"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2347"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
        <p:nvSpPr>
          <p:cNvPr id="2348"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349"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350"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2351" name="Rectangle 6"/>
          <p:cNvSpPr>
            <a:spLocks noGrp="1" noChangeArrowheads="1"/>
          </p:cNvSpPr>
          <p:nvPr>
            <p:ph type="sldNum" sz="quarter" idx="12"/>
          </p:nvPr>
        </p:nvSpPr>
        <p:spPr>
          <a:xfrm>
            <a:off x="7099300" y="6245225"/>
            <a:ext cx="2311400" cy="476250"/>
          </a:xfrm>
        </p:spPr>
        <p:txBody>
          <a:bodyPr/>
          <a:lstStyle>
            <a:lvl1pPr>
              <a:defRPr>
                <a:latin typeface="+mn-ea"/>
                <a:ea typeface="+mn-ea"/>
              </a:defRPr>
            </a:lvl1pPr>
          </a:lstStyle>
          <a:p>
            <a:pPr>
              <a:defRPr/>
            </a:pPr>
            <a:fld id="{1CC937BF-4DAF-47B9-B6B1-55483523DBA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353"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2354"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5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35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57" name="Rectangle 6"/>
          <p:cNvSpPr>
            <a:spLocks noGrp="1" noChangeArrowheads="1"/>
          </p:cNvSpPr>
          <p:nvPr>
            <p:ph type="sldNum" sz="quarter" idx="12"/>
          </p:nvPr>
        </p:nvSpPr>
        <p:spPr>
          <a:ln/>
        </p:spPr>
        <p:txBody>
          <a:bodyPr/>
          <a:lstStyle>
            <a:lvl1pPr>
              <a:defRPr>
                <a:latin typeface="+mn-ea"/>
                <a:ea typeface="+mn-ea"/>
              </a:defRPr>
            </a:lvl1pPr>
          </a:lstStyle>
          <a:p>
            <a:pPr>
              <a:defRPr/>
            </a:pPr>
            <a:fld id="{450BF534-097C-4EE1-B9A6-A74338BD7AD6}"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359" name="タイトル 1"/>
          <p:cNvSpPr>
            <a:spLocks noGrp="1"/>
          </p:cNvSpPr>
          <p:nvPr>
            <p:ph type="title"/>
          </p:nvPr>
        </p:nvSpPr>
        <p:spPr>
          <a:xfrm>
            <a:off x="782506" y="4406902"/>
            <a:ext cx="8420100" cy="1362075"/>
          </a:xfrm>
        </p:spPr>
        <p:txBody>
          <a:bodyPr anchor="t"/>
          <a:lstStyle>
            <a:lvl1pPr algn="l">
              <a:defRPr sz="4200" b="1" cap="all"/>
            </a:lvl1pPr>
          </a:lstStyle>
          <a:p>
            <a:r>
              <a:rPr lang="ja-JP" altLang="en-US"/>
              <a:t>マスタ タイトルの書式設定</a:t>
            </a:r>
          </a:p>
        </p:txBody>
      </p:sp>
      <p:sp>
        <p:nvSpPr>
          <p:cNvPr id="2360" name="テキスト プレースホルダ 2"/>
          <p:cNvSpPr>
            <a:spLocks noGrp="1"/>
          </p:cNvSpPr>
          <p:nvPr>
            <p:ph type="body" idx="1"/>
          </p:nvPr>
        </p:nvSpPr>
        <p:spPr>
          <a:xfrm>
            <a:off x="782506" y="2906715"/>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236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36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63" name="Rectangle 6"/>
          <p:cNvSpPr>
            <a:spLocks noGrp="1" noChangeArrowheads="1"/>
          </p:cNvSpPr>
          <p:nvPr>
            <p:ph type="sldNum" sz="quarter" idx="12"/>
          </p:nvPr>
        </p:nvSpPr>
        <p:spPr>
          <a:ln/>
        </p:spPr>
        <p:txBody>
          <a:bodyPr/>
          <a:lstStyle>
            <a:lvl1pPr>
              <a:defRPr/>
            </a:lvl1pPr>
          </a:lstStyle>
          <a:p>
            <a:pPr>
              <a:defRPr/>
            </a:pPr>
            <a:fld id="{BCECFE24-E492-4C53-9165-8AAE14A1D89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365" name="タイトル 1"/>
          <p:cNvSpPr>
            <a:spLocks noGrp="1"/>
          </p:cNvSpPr>
          <p:nvPr>
            <p:ph type="title"/>
          </p:nvPr>
        </p:nvSpPr>
        <p:spPr/>
        <p:txBody>
          <a:bodyPr/>
          <a:lstStyle/>
          <a:p>
            <a:r>
              <a:rPr lang="ja-JP" altLang="en-US"/>
              <a:t>マスタ タイトルの書式設定</a:t>
            </a:r>
            <a:endParaRPr lang="ja-JP" altLang="en-US" dirty="0"/>
          </a:p>
        </p:txBody>
      </p:sp>
      <p:sp>
        <p:nvSpPr>
          <p:cNvPr id="2366" name="コンテンツ プレースホルダ 2"/>
          <p:cNvSpPr>
            <a:spLocks noGrp="1"/>
          </p:cNvSpPr>
          <p:nvPr>
            <p:ph sz="half" idx="1"/>
          </p:nvPr>
        </p:nvSpPr>
        <p:spPr>
          <a:xfrm>
            <a:off x="495301"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67" name="コンテンツ プレースホルダ 3"/>
          <p:cNvSpPr>
            <a:spLocks noGrp="1"/>
          </p:cNvSpPr>
          <p:nvPr>
            <p:ph sz="half" idx="2"/>
          </p:nvPr>
        </p:nvSpPr>
        <p:spPr>
          <a:xfrm>
            <a:off x="5035550"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6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36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70" name="Rectangle 6"/>
          <p:cNvSpPr>
            <a:spLocks noGrp="1" noChangeArrowheads="1"/>
          </p:cNvSpPr>
          <p:nvPr>
            <p:ph type="sldNum" sz="quarter" idx="12"/>
          </p:nvPr>
        </p:nvSpPr>
        <p:spPr>
          <a:ln/>
        </p:spPr>
        <p:txBody>
          <a:bodyPr/>
          <a:lstStyle>
            <a:lvl1pPr>
              <a:defRPr/>
            </a:lvl1pPr>
          </a:lstStyle>
          <a:p>
            <a:pPr>
              <a:defRPr/>
            </a:pPr>
            <a:fld id="{D0780588-1584-4E9F-A42A-349FA70CF30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37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2373"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2374"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75" name="テキスト プレースホルダ 4"/>
          <p:cNvSpPr>
            <a:spLocks noGrp="1"/>
          </p:cNvSpPr>
          <p:nvPr>
            <p:ph type="body" sz="quarter" idx="3"/>
          </p:nvPr>
        </p:nvSpPr>
        <p:spPr>
          <a:xfrm>
            <a:off x="5032111"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2376" name="コンテンツ プレースホルダ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7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37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79" name="Rectangle 6"/>
          <p:cNvSpPr>
            <a:spLocks noGrp="1" noChangeArrowheads="1"/>
          </p:cNvSpPr>
          <p:nvPr>
            <p:ph type="sldNum" sz="quarter" idx="12"/>
          </p:nvPr>
        </p:nvSpPr>
        <p:spPr>
          <a:ln/>
        </p:spPr>
        <p:txBody>
          <a:bodyPr/>
          <a:lstStyle>
            <a:lvl1pPr>
              <a:defRPr/>
            </a:lvl1pPr>
          </a:lstStyle>
          <a:p>
            <a:pPr>
              <a:defRPr/>
            </a:pPr>
            <a:fld id="{B038EC04-A3E3-41BE-B291-A2C0C8BF32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57"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1158"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59"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0"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61"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2"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63"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64" name="Rectangle 5"/>
          <p:cNvSpPr>
            <a:spLocks noGrp="1" noChangeArrowheads="1"/>
          </p:cNvSpPr>
          <p:nvPr>
            <p:ph type="sldNum" sz="quarter" idx="12"/>
          </p:nvPr>
        </p:nvSpPr>
        <p:spPr>
          <a:ln/>
        </p:spPr>
        <p:txBody>
          <a:bodyPr/>
          <a:lstStyle>
            <a:lvl1pPr>
              <a:defRPr/>
            </a:lvl1pPr>
          </a:lstStyle>
          <a:p>
            <a:pPr>
              <a:defRPr/>
            </a:pPr>
            <a:fld id="{A57309F4-08C2-4574-8EF8-61785EBA4DA0}"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381" name="タイトル 1"/>
          <p:cNvSpPr>
            <a:spLocks noGrp="1"/>
          </p:cNvSpPr>
          <p:nvPr>
            <p:ph type="title"/>
          </p:nvPr>
        </p:nvSpPr>
        <p:spPr/>
        <p:txBody>
          <a:bodyPr/>
          <a:lstStyle/>
          <a:p>
            <a:r>
              <a:rPr lang="ja-JP" altLang="en-US"/>
              <a:t>マスタ タイトルの書式設定</a:t>
            </a:r>
          </a:p>
        </p:txBody>
      </p:sp>
      <p:sp>
        <p:nvSpPr>
          <p:cNvPr id="238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38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84" name="Rectangle 6"/>
          <p:cNvSpPr>
            <a:spLocks noGrp="1" noChangeArrowheads="1"/>
          </p:cNvSpPr>
          <p:nvPr>
            <p:ph type="sldNum" sz="quarter" idx="12"/>
          </p:nvPr>
        </p:nvSpPr>
        <p:spPr>
          <a:ln/>
        </p:spPr>
        <p:txBody>
          <a:bodyPr/>
          <a:lstStyle>
            <a:lvl1pPr>
              <a:defRPr>
                <a:latin typeface="+mn-ea"/>
                <a:ea typeface="+mn-ea"/>
              </a:defRPr>
            </a:lvl1pPr>
          </a:lstStyle>
          <a:p>
            <a:pPr>
              <a:defRPr/>
            </a:pPr>
            <a:fld id="{77883D69-19C7-4A3C-89A8-DA3DB9D386E7}"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38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38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88" name="Rectangle 6"/>
          <p:cNvSpPr>
            <a:spLocks noGrp="1" noChangeArrowheads="1"/>
          </p:cNvSpPr>
          <p:nvPr>
            <p:ph type="sldNum" sz="quarter" idx="12"/>
          </p:nvPr>
        </p:nvSpPr>
        <p:spPr>
          <a:ln/>
        </p:spPr>
        <p:txBody>
          <a:bodyPr/>
          <a:lstStyle>
            <a:lvl1pPr>
              <a:defRPr>
                <a:latin typeface="+mn-ea"/>
                <a:ea typeface="+mn-ea"/>
              </a:defRPr>
            </a:lvl1pPr>
          </a:lstStyle>
          <a:p>
            <a:pPr>
              <a:defRPr/>
            </a:pPr>
            <a:fld id="{590D5738-4719-4F8F-B845-8D499A31EC12}"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390" name="タイトル 1"/>
          <p:cNvSpPr>
            <a:spLocks noGrp="1"/>
          </p:cNvSpPr>
          <p:nvPr>
            <p:ph type="title"/>
          </p:nvPr>
        </p:nvSpPr>
        <p:spPr>
          <a:xfrm>
            <a:off x="495301" y="273050"/>
            <a:ext cx="3259006" cy="1162050"/>
          </a:xfrm>
        </p:spPr>
        <p:txBody>
          <a:bodyPr anchor="b"/>
          <a:lstStyle>
            <a:lvl1pPr algn="l">
              <a:defRPr sz="2100" b="1"/>
            </a:lvl1pPr>
          </a:lstStyle>
          <a:p>
            <a:r>
              <a:rPr lang="ja-JP" altLang="en-US"/>
              <a:t>マスタ タイトルの書式設定</a:t>
            </a:r>
          </a:p>
        </p:txBody>
      </p:sp>
      <p:sp>
        <p:nvSpPr>
          <p:cNvPr id="2391" name="コンテンツ プレースホルダ 2"/>
          <p:cNvSpPr>
            <a:spLocks noGrp="1"/>
          </p:cNvSpPr>
          <p:nvPr>
            <p:ph idx="1"/>
          </p:nvPr>
        </p:nvSpPr>
        <p:spPr>
          <a:xfrm>
            <a:off x="3872972" y="273050"/>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92" name="テキスト プレースホルダ 3"/>
          <p:cNvSpPr>
            <a:spLocks noGrp="1"/>
          </p:cNvSpPr>
          <p:nvPr>
            <p:ph type="body" sz="half" idx="2"/>
          </p:nvPr>
        </p:nvSpPr>
        <p:spPr>
          <a:xfrm>
            <a:off x="495301" y="1435101"/>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39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39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395" name="Rectangle 6"/>
          <p:cNvSpPr>
            <a:spLocks noGrp="1" noChangeArrowheads="1"/>
          </p:cNvSpPr>
          <p:nvPr>
            <p:ph type="sldNum" sz="quarter" idx="12"/>
          </p:nvPr>
        </p:nvSpPr>
        <p:spPr>
          <a:ln/>
        </p:spPr>
        <p:txBody>
          <a:bodyPr/>
          <a:lstStyle>
            <a:lvl1pPr>
              <a:defRPr/>
            </a:lvl1pPr>
          </a:lstStyle>
          <a:p>
            <a:pPr>
              <a:defRPr/>
            </a:pPr>
            <a:fld id="{1E0EE258-6D35-40C5-9CC8-78AF466641B2}"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397"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2398"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2399"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40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0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02" name="Rectangle 6"/>
          <p:cNvSpPr>
            <a:spLocks noGrp="1" noChangeArrowheads="1"/>
          </p:cNvSpPr>
          <p:nvPr>
            <p:ph type="sldNum" sz="quarter" idx="12"/>
          </p:nvPr>
        </p:nvSpPr>
        <p:spPr>
          <a:ln/>
        </p:spPr>
        <p:txBody>
          <a:bodyPr/>
          <a:lstStyle>
            <a:lvl1pPr>
              <a:defRPr/>
            </a:lvl1pPr>
          </a:lstStyle>
          <a:p>
            <a:pPr>
              <a:defRPr/>
            </a:pPr>
            <a:fld id="{2BD7586B-A0AA-4446-ABB6-A63D4764B84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404" name="タイトル 1"/>
          <p:cNvSpPr>
            <a:spLocks noGrp="1"/>
          </p:cNvSpPr>
          <p:nvPr>
            <p:ph type="title"/>
          </p:nvPr>
        </p:nvSpPr>
        <p:spPr/>
        <p:txBody>
          <a:bodyPr/>
          <a:lstStyle/>
          <a:p>
            <a:r>
              <a:rPr lang="ja-JP" altLang="en-US"/>
              <a:t>マスタ タイトルの書式設定</a:t>
            </a:r>
          </a:p>
        </p:txBody>
      </p:sp>
      <p:sp>
        <p:nvSpPr>
          <p:cNvPr id="2405"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0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0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08" name="Rectangle 6"/>
          <p:cNvSpPr>
            <a:spLocks noGrp="1" noChangeArrowheads="1"/>
          </p:cNvSpPr>
          <p:nvPr>
            <p:ph type="sldNum" sz="quarter" idx="12"/>
          </p:nvPr>
        </p:nvSpPr>
        <p:spPr>
          <a:ln/>
        </p:spPr>
        <p:txBody>
          <a:bodyPr/>
          <a:lstStyle>
            <a:lvl1pPr>
              <a:defRPr/>
            </a:lvl1pPr>
          </a:lstStyle>
          <a:p>
            <a:pPr>
              <a:defRPr/>
            </a:pPr>
            <a:fld id="{C0261799-AD75-47AF-B882-F876BADA4001}"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410"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2411"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1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1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14" name="Rectangle 6"/>
          <p:cNvSpPr>
            <a:spLocks noGrp="1" noChangeArrowheads="1"/>
          </p:cNvSpPr>
          <p:nvPr>
            <p:ph type="sldNum" sz="quarter" idx="12"/>
          </p:nvPr>
        </p:nvSpPr>
        <p:spPr>
          <a:ln/>
        </p:spPr>
        <p:txBody>
          <a:bodyPr/>
          <a:lstStyle>
            <a:lvl1pPr>
              <a:defRPr/>
            </a:lvl1pPr>
          </a:lstStyle>
          <a:p>
            <a:pPr>
              <a:defRPr/>
            </a:pPr>
            <a:fld id="{65EA92C7-60C2-405A-8CA2-18525BF98C2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pic>
        <p:nvPicPr>
          <p:cNvPr id="2416" name="Picture 6" descr="mlit_top"/>
          <p:cNvPicPr>
            <a:picLocks noChangeAspect="1" noChangeArrowheads="1"/>
          </p:cNvPicPr>
          <p:nvPr/>
        </p:nvPicPr>
        <p:blipFill>
          <a:blip r:embed="rId2" cstate="print"/>
          <a:srcRect t="62230"/>
          <a:stretch>
            <a:fillRect/>
          </a:stretch>
        </p:blipFill>
        <p:spPr>
          <a:xfrm>
            <a:off x="0" y="6524728"/>
            <a:ext cx="9906000" cy="333375"/>
          </a:xfrm>
          <a:prstGeom prst="rect">
            <a:avLst/>
          </a:prstGeom>
          <a:noFill/>
          <a:ln w="9525">
            <a:noFill/>
            <a:miter lim="800000"/>
            <a:headEnd/>
            <a:tailEnd/>
          </a:ln>
        </p:spPr>
      </p:pic>
      <p:sp>
        <p:nvSpPr>
          <p:cNvPr id="2417" name="Rectangle 7"/>
          <p:cNvSpPr>
            <a:spLocks noChangeArrowheads="1"/>
          </p:cNvSpPr>
          <p:nvPr/>
        </p:nvSpPr>
        <p:spPr>
          <a:xfrm>
            <a:off x="1833305" y="3284641"/>
            <a:ext cx="8072702" cy="73025"/>
          </a:xfrm>
          <a:prstGeom prst="rect">
            <a:avLst/>
          </a:prstGeom>
          <a:solidFill>
            <a:srgbClr val="0066CC"/>
          </a:solidFill>
          <a:ln w="9525">
            <a:noFill/>
            <a:miter lim="800000"/>
            <a:headEnd/>
            <a:tailEnd/>
          </a:ln>
          <a:effectLst/>
        </p:spPr>
        <p:txBody>
          <a:bodyPr wrap="none" anchor="ctr"/>
          <a:lstStyle/>
          <a:p>
            <a:pPr>
              <a:spcBef>
                <a:spcPct val="50000"/>
              </a:spcBef>
              <a:defRPr/>
            </a:pPr>
            <a:endParaRPr lang="ja-JP" altLang="en-US" sz="1200">
              <a:solidFill>
                <a:srgbClr val="000000"/>
              </a:solidFill>
              <a:latin typeface="ＭＳ Ｐゴシック" charset="-128"/>
              <a:ea typeface="ＭＳ Ｐゴシック"/>
            </a:endParaRPr>
          </a:p>
        </p:txBody>
      </p:sp>
      <p:pic>
        <p:nvPicPr>
          <p:cNvPr id="2418" name="Picture 8"/>
          <p:cNvPicPr>
            <a:picLocks noChangeAspect="1" noChangeArrowheads="1"/>
          </p:cNvPicPr>
          <p:nvPr/>
        </p:nvPicPr>
        <p:blipFill>
          <a:blip r:embed="rId3" cstate="print"/>
          <a:stretch>
            <a:fillRect/>
          </a:stretch>
        </p:blipFill>
        <p:spPr>
          <a:xfrm>
            <a:off x="12" y="6051653"/>
            <a:ext cx="2301080" cy="473075"/>
          </a:xfrm>
          <a:prstGeom prst="rect">
            <a:avLst/>
          </a:prstGeom>
          <a:noFill/>
          <a:ln w="9525">
            <a:noFill/>
            <a:miter lim="800000"/>
            <a:headEnd/>
            <a:tailEnd/>
          </a:ln>
        </p:spPr>
      </p:pic>
      <p:sp>
        <p:nvSpPr>
          <p:cNvPr id="2419" name="Text Box 9"/>
          <p:cNvSpPr txBox="1">
            <a:spLocks noChangeArrowheads="1"/>
          </p:cNvSpPr>
          <p:nvPr/>
        </p:nvSpPr>
        <p:spPr>
          <a:xfrm>
            <a:off x="1" y="6524727"/>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ＭＳ Ｐゴシック"/>
              </a:rPr>
              <a:t>Ministry of Land, Infrastructure, Transport and Tourism</a:t>
            </a:r>
          </a:p>
        </p:txBody>
      </p:sp>
      <p:sp>
        <p:nvSpPr>
          <p:cNvPr id="2420" name="Rectangle 2"/>
          <p:cNvSpPr>
            <a:spLocks noGrp="1" noChangeArrowheads="1"/>
          </p:cNvSpPr>
          <p:nvPr>
            <p:ph type="ctrTitle"/>
          </p:nvPr>
        </p:nvSpPr>
        <p:spPr>
          <a:xfrm>
            <a:off x="1754198" y="2133703"/>
            <a:ext cx="8151813" cy="1470025"/>
          </a:xfrm>
        </p:spPr>
        <p:txBody>
          <a:bodyPr/>
          <a:lstStyle>
            <a:lvl1pPr>
              <a:defRPr sz="4000"/>
            </a:lvl1pPr>
          </a:lstStyle>
          <a:p>
            <a:r>
              <a:rPr lang="ja-JP" altLang="en-US"/>
              <a:t>マスタ タイトルの書式設定</a:t>
            </a:r>
          </a:p>
        </p:txBody>
      </p:sp>
      <p:sp>
        <p:nvSpPr>
          <p:cNvPr id="2421"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2422"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ndParaRPr>
          </a:p>
        </p:txBody>
      </p:sp>
      <p:sp>
        <p:nvSpPr>
          <p:cNvPr id="2423"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ndParaRPr>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grpSp>
        <p:nvGrpSpPr>
          <p:cNvPr id="2437" name="Group 18"/>
          <p:cNvGrpSpPr/>
          <p:nvPr/>
        </p:nvGrpSpPr>
        <p:grpSpPr>
          <a:xfrm>
            <a:off x="0" y="0"/>
            <a:ext cx="9906000" cy="546100"/>
            <a:chOff x="0" y="0"/>
            <a:chExt cx="5760" cy="344"/>
          </a:xfrm>
        </p:grpSpPr>
        <p:pic>
          <p:nvPicPr>
            <p:cNvPr id="2438"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2439" name="Group 17"/>
            <p:cNvGrpSpPr/>
            <p:nvPr userDrawn="1"/>
          </p:nvGrpSpPr>
          <p:grpSpPr>
            <a:xfrm>
              <a:off x="0" y="0"/>
              <a:ext cx="5760" cy="318"/>
              <a:chOff x="0" y="0"/>
              <a:chExt cx="5760" cy="318"/>
            </a:xfrm>
          </p:grpSpPr>
          <p:pic>
            <p:nvPicPr>
              <p:cNvPr id="2440"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2441"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2442"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
        <p:nvSpPr>
          <p:cNvPr id="2443"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444"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445"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2446" name="Rectangle 6"/>
          <p:cNvSpPr>
            <a:spLocks noGrp="1" noChangeArrowheads="1"/>
          </p:cNvSpPr>
          <p:nvPr>
            <p:ph type="sldNum" sz="quarter" idx="12"/>
          </p:nvPr>
        </p:nvSpPr>
        <p:spPr>
          <a:xfrm>
            <a:off x="7099300" y="6245225"/>
            <a:ext cx="2311400" cy="476250"/>
          </a:xfrm>
        </p:spPr>
        <p:txBody>
          <a:bodyPr/>
          <a:lstStyle>
            <a:lvl1pPr>
              <a:defRPr>
                <a:latin typeface="+mn-ea"/>
                <a:ea typeface="+mn-ea"/>
              </a:defRPr>
            </a:lvl1pPr>
          </a:lstStyle>
          <a:p>
            <a:pPr>
              <a:defRPr/>
            </a:pPr>
            <a:fld id="{1CC937BF-4DAF-47B9-B6B1-55483523DBA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448"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244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5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5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52" name="Rectangle 6"/>
          <p:cNvSpPr>
            <a:spLocks noGrp="1" noChangeArrowheads="1"/>
          </p:cNvSpPr>
          <p:nvPr>
            <p:ph type="sldNum" sz="quarter" idx="12"/>
          </p:nvPr>
        </p:nvSpPr>
        <p:spPr>
          <a:ln/>
        </p:spPr>
        <p:txBody>
          <a:bodyPr/>
          <a:lstStyle>
            <a:lvl1pPr>
              <a:defRPr>
                <a:latin typeface="+mn-ea"/>
                <a:ea typeface="+mn-ea"/>
              </a:defRPr>
            </a:lvl1pPr>
          </a:lstStyle>
          <a:p>
            <a:pPr>
              <a:defRPr/>
            </a:pPr>
            <a:fld id="{450BF534-097C-4EE1-B9A6-A74338BD7AD6}"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454" name="タイトル 1"/>
          <p:cNvSpPr>
            <a:spLocks noGrp="1"/>
          </p:cNvSpPr>
          <p:nvPr>
            <p:ph type="title"/>
          </p:nvPr>
        </p:nvSpPr>
        <p:spPr>
          <a:xfrm>
            <a:off x="782506" y="4406902"/>
            <a:ext cx="8420100" cy="1362075"/>
          </a:xfrm>
        </p:spPr>
        <p:txBody>
          <a:bodyPr anchor="t"/>
          <a:lstStyle>
            <a:lvl1pPr algn="l">
              <a:defRPr sz="4200" b="1" cap="all"/>
            </a:lvl1pPr>
          </a:lstStyle>
          <a:p>
            <a:r>
              <a:rPr lang="ja-JP" altLang="en-US"/>
              <a:t>マスタ タイトルの書式設定</a:t>
            </a:r>
          </a:p>
        </p:txBody>
      </p:sp>
      <p:sp>
        <p:nvSpPr>
          <p:cNvPr id="2455" name="テキスト プレースホルダ 2"/>
          <p:cNvSpPr>
            <a:spLocks noGrp="1"/>
          </p:cNvSpPr>
          <p:nvPr>
            <p:ph type="body" idx="1"/>
          </p:nvPr>
        </p:nvSpPr>
        <p:spPr>
          <a:xfrm>
            <a:off x="782506" y="2906715"/>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245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5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58" name="Rectangle 6"/>
          <p:cNvSpPr>
            <a:spLocks noGrp="1" noChangeArrowheads="1"/>
          </p:cNvSpPr>
          <p:nvPr>
            <p:ph type="sldNum" sz="quarter" idx="12"/>
          </p:nvPr>
        </p:nvSpPr>
        <p:spPr>
          <a:ln/>
        </p:spPr>
        <p:txBody>
          <a:bodyPr/>
          <a:lstStyle>
            <a:lvl1pPr>
              <a:defRPr/>
            </a:lvl1pPr>
          </a:lstStyle>
          <a:p>
            <a:pPr>
              <a:defRPr/>
            </a:pPr>
            <a:fld id="{BCECFE24-E492-4C53-9165-8AAE14A1D898}"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166" name="タイトル 1"/>
          <p:cNvSpPr>
            <a:spLocks noGrp="1"/>
          </p:cNvSpPr>
          <p:nvPr>
            <p:ph type="title"/>
          </p:nvPr>
        </p:nvSpPr>
        <p:spPr/>
        <p:txBody>
          <a:bodyPr/>
          <a:lstStyle/>
          <a:p>
            <a:r>
              <a:rPr lang="ja-JP" altLang="en-US"/>
              <a:t>マスタ タイトルの書式設定</a:t>
            </a:r>
          </a:p>
        </p:txBody>
      </p:sp>
      <p:sp>
        <p:nvSpPr>
          <p:cNvPr id="1167"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68"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69" name="Rectangle 5"/>
          <p:cNvSpPr>
            <a:spLocks noGrp="1" noChangeArrowheads="1"/>
          </p:cNvSpPr>
          <p:nvPr>
            <p:ph type="sldNum" sz="quarter" idx="12"/>
          </p:nvPr>
        </p:nvSpPr>
        <p:spPr>
          <a:xfrm>
            <a:off x="9141093" y="6528458"/>
            <a:ext cx="741230" cy="476250"/>
          </a:xfrm>
          <a:ln/>
        </p:spPr>
        <p:txBody>
          <a:bodyPr/>
          <a:lstStyle>
            <a:lvl1pPr>
              <a:defRPr sz="1600" b="1"/>
            </a:lvl1pPr>
          </a:lstStyle>
          <a:p>
            <a:pPr>
              <a:defRPr/>
            </a:pPr>
            <a:fld id="{7A849445-0847-4E28-BE39-84B823274A4C}" type="slidenum">
              <a:rPr lang="en-US" altLang="ja-JP" smtClean="0">
                <a:solidFill>
                  <a:srgbClr val="000000"/>
                </a:solidFill>
              </a:rPr>
              <a:pPr>
                <a:defRPr/>
              </a:pPr>
              <a:t>‹#›</a:t>
            </a:fld>
            <a:endParaRPr lang="en-US" altLang="ja-JP" dirty="0">
              <a:solidFill>
                <a:srgbClr val="000000"/>
              </a:solidFill>
            </a:endParaRPr>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460" name="タイトル 1"/>
          <p:cNvSpPr>
            <a:spLocks noGrp="1"/>
          </p:cNvSpPr>
          <p:nvPr>
            <p:ph type="title"/>
          </p:nvPr>
        </p:nvSpPr>
        <p:spPr/>
        <p:txBody>
          <a:bodyPr/>
          <a:lstStyle/>
          <a:p>
            <a:r>
              <a:rPr lang="ja-JP" altLang="en-US"/>
              <a:t>マスタ タイトルの書式設定</a:t>
            </a:r>
            <a:endParaRPr lang="ja-JP" altLang="en-US" dirty="0"/>
          </a:p>
        </p:txBody>
      </p:sp>
      <p:sp>
        <p:nvSpPr>
          <p:cNvPr id="2461" name="コンテンツ プレースホルダ 2"/>
          <p:cNvSpPr>
            <a:spLocks noGrp="1"/>
          </p:cNvSpPr>
          <p:nvPr>
            <p:ph sz="half" idx="1"/>
          </p:nvPr>
        </p:nvSpPr>
        <p:spPr>
          <a:xfrm>
            <a:off x="495301"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62" name="コンテンツ プレースホルダ 3"/>
          <p:cNvSpPr>
            <a:spLocks noGrp="1"/>
          </p:cNvSpPr>
          <p:nvPr>
            <p:ph sz="half" idx="2"/>
          </p:nvPr>
        </p:nvSpPr>
        <p:spPr>
          <a:xfrm>
            <a:off x="5035550" y="1600200"/>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6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6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65" name="Rectangle 6"/>
          <p:cNvSpPr>
            <a:spLocks noGrp="1" noChangeArrowheads="1"/>
          </p:cNvSpPr>
          <p:nvPr>
            <p:ph type="sldNum" sz="quarter" idx="12"/>
          </p:nvPr>
        </p:nvSpPr>
        <p:spPr>
          <a:ln/>
        </p:spPr>
        <p:txBody>
          <a:bodyPr/>
          <a:lstStyle>
            <a:lvl1pPr>
              <a:defRPr/>
            </a:lvl1pPr>
          </a:lstStyle>
          <a:p>
            <a:pPr>
              <a:defRPr/>
            </a:pPr>
            <a:fld id="{D0780588-1584-4E9F-A42A-349FA70CF303}"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467"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2468"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2469"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70" name="テキスト プレースホルダ 4"/>
          <p:cNvSpPr>
            <a:spLocks noGrp="1"/>
          </p:cNvSpPr>
          <p:nvPr>
            <p:ph type="body" sz="quarter" idx="3"/>
          </p:nvPr>
        </p:nvSpPr>
        <p:spPr>
          <a:xfrm>
            <a:off x="5032111"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2471" name="コンテンツ プレースホルダ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7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7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74" name="Rectangle 6"/>
          <p:cNvSpPr>
            <a:spLocks noGrp="1" noChangeArrowheads="1"/>
          </p:cNvSpPr>
          <p:nvPr>
            <p:ph type="sldNum" sz="quarter" idx="12"/>
          </p:nvPr>
        </p:nvSpPr>
        <p:spPr>
          <a:ln/>
        </p:spPr>
        <p:txBody>
          <a:bodyPr/>
          <a:lstStyle>
            <a:lvl1pPr>
              <a:defRPr/>
            </a:lvl1pPr>
          </a:lstStyle>
          <a:p>
            <a:pPr>
              <a:defRPr/>
            </a:pPr>
            <a:fld id="{B038EC04-A3E3-41BE-B291-A2C0C8BF32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476" name="タイトル 1"/>
          <p:cNvSpPr>
            <a:spLocks noGrp="1"/>
          </p:cNvSpPr>
          <p:nvPr>
            <p:ph type="title"/>
          </p:nvPr>
        </p:nvSpPr>
        <p:spPr/>
        <p:txBody>
          <a:bodyPr/>
          <a:lstStyle/>
          <a:p>
            <a:r>
              <a:rPr lang="ja-JP" altLang="en-US"/>
              <a:t>マスタ タイトルの書式設定</a:t>
            </a:r>
          </a:p>
        </p:txBody>
      </p:sp>
      <p:sp>
        <p:nvSpPr>
          <p:cNvPr id="247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7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79" name="Rectangle 6"/>
          <p:cNvSpPr>
            <a:spLocks noGrp="1" noChangeArrowheads="1"/>
          </p:cNvSpPr>
          <p:nvPr>
            <p:ph type="sldNum" sz="quarter" idx="12"/>
          </p:nvPr>
        </p:nvSpPr>
        <p:spPr>
          <a:ln/>
        </p:spPr>
        <p:txBody>
          <a:bodyPr/>
          <a:lstStyle>
            <a:lvl1pPr>
              <a:defRPr>
                <a:latin typeface="+mn-ea"/>
                <a:ea typeface="+mn-ea"/>
              </a:defRPr>
            </a:lvl1pPr>
          </a:lstStyle>
          <a:p>
            <a:pPr>
              <a:defRPr/>
            </a:pPr>
            <a:fld id="{77883D69-19C7-4A3C-89A8-DA3DB9D386E7}"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48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8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83" name="Rectangle 6"/>
          <p:cNvSpPr>
            <a:spLocks noGrp="1" noChangeArrowheads="1"/>
          </p:cNvSpPr>
          <p:nvPr>
            <p:ph type="sldNum" sz="quarter" idx="12"/>
          </p:nvPr>
        </p:nvSpPr>
        <p:spPr>
          <a:ln/>
        </p:spPr>
        <p:txBody>
          <a:bodyPr/>
          <a:lstStyle>
            <a:lvl1pPr>
              <a:defRPr>
                <a:latin typeface="+mn-ea"/>
                <a:ea typeface="+mn-ea"/>
              </a:defRPr>
            </a:lvl1pPr>
          </a:lstStyle>
          <a:p>
            <a:pPr>
              <a:defRPr/>
            </a:pPr>
            <a:fld id="{590D5738-4719-4F8F-B845-8D499A31EC12}"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485" name="タイトル 1"/>
          <p:cNvSpPr>
            <a:spLocks noGrp="1"/>
          </p:cNvSpPr>
          <p:nvPr>
            <p:ph type="title"/>
          </p:nvPr>
        </p:nvSpPr>
        <p:spPr>
          <a:xfrm>
            <a:off x="495301" y="273050"/>
            <a:ext cx="3259006" cy="1162050"/>
          </a:xfrm>
        </p:spPr>
        <p:txBody>
          <a:bodyPr anchor="b"/>
          <a:lstStyle>
            <a:lvl1pPr algn="l">
              <a:defRPr sz="2100" b="1"/>
            </a:lvl1pPr>
          </a:lstStyle>
          <a:p>
            <a:r>
              <a:rPr lang="ja-JP" altLang="en-US"/>
              <a:t>マスタ タイトルの書式設定</a:t>
            </a:r>
          </a:p>
        </p:txBody>
      </p:sp>
      <p:sp>
        <p:nvSpPr>
          <p:cNvPr id="2486" name="コンテンツ プレースホルダ 2"/>
          <p:cNvSpPr>
            <a:spLocks noGrp="1"/>
          </p:cNvSpPr>
          <p:nvPr>
            <p:ph idx="1"/>
          </p:nvPr>
        </p:nvSpPr>
        <p:spPr>
          <a:xfrm>
            <a:off x="3872972" y="273050"/>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87" name="テキスト プレースホルダ 3"/>
          <p:cNvSpPr>
            <a:spLocks noGrp="1"/>
          </p:cNvSpPr>
          <p:nvPr>
            <p:ph type="body" sz="half" idx="2"/>
          </p:nvPr>
        </p:nvSpPr>
        <p:spPr>
          <a:xfrm>
            <a:off x="495301" y="1435101"/>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48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8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90" name="Rectangle 6"/>
          <p:cNvSpPr>
            <a:spLocks noGrp="1" noChangeArrowheads="1"/>
          </p:cNvSpPr>
          <p:nvPr>
            <p:ph type="sldNum" sz="quarter" idx="12"/>
          </p:nvPr>
        </p:nvSpPr>
        <p:spPr>
          <a:ln/>
        </p:spPr>
        <p:txBody>
          <a:bodyPr/>
          <a:lstStyle>
            <a:lvl1pPr>
              <a:defRPr/>
            </a:lvl1pPr>
          </a:lstStyle>
          <a:p>
            <a:pPr>
              <a:defRPr/>
            </a:pPr>
            <a:fld id="{1E0EE258-6D35-40C5-9CC8-78AF466641B2}"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492"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2493"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2494"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249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49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497" name="Rectangle 6"/>
          <p:cNvSpPr>
            <a:spLocks noGrp="1" noChangeArrowheads="1"/>
          </p:cNvSpPr>
          <p:nvPr>
            <p:ph type="sldNum" sz="quarter" idx="12"/>
          </p:nvPr>
        </p:nvSpPr>
        <p:spPr>
          <a:ln/>
        </p:spPr>
        <p:txBody>
          <a:bodyPr/>
          <a:lstStyle>
            <a:lvl1pPr>
              <a:defRPr/>
            </a:lvl1pPr>
          </a:lstStyle>
          <a:p>
            <a:pPr>
              <a:defRPr/>
            </a:pPr>
            <a:fld id="{2BD7586B-A0AA-4446-ABB6-A63D4764B84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499" name="タイトル 1"/>
          <p:cNvSpPr>
            <a:spLocks noGrp="1"/>
          </p:cNvSpPr>
          <p:nvPr>
            <p:ph type="title"/>
          </p:nvPr>
        </p:nvSpPr>
        <p:spPr/>
        <p:txBody>
          <a:bodyPr/>
          <a:lstStyle/>
          <a:p>
            <a:r>
              <a:rPr lang="ja-JP" altLang="en-US"/>
              <a:t>マスタ タイトルの書式設定</a:t>
            </a:r>
          </a:p>
        </p:txBody>
      </p:sp>
      <p:sp>
        <p:nvSpPr>
          <p:cNvPr id="250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0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0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503" name="Rectangle 6"/>
          <p:cNvSpPr>
            <a:spLocks noGrp="1" noChangeArrowheads="1"/>
          </p:cNvSpPr>
          <p:nvPr>
            <p:ph type="sldNum" sz="quarter" idx="12"/>
          </p:nvPr>
        </p:nvSpPr>
        <p:spPr>
          <a:ln/>
        </p:spPr>
        <p:txBody>
          <a:bodyPr/>
          <a:lstStyle>
            <a:lvl1pPr>
              <a:defRPr/>
            </a:lvl1pPr>
          </a:lstStyle>
          <a:p>
            <a:pPr>
              <a:defRPr/>
            </a:pPr>
            <a:fld id="{C0261799-AD75-47AF-B882-F876BADA4001}"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505"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2506"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0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0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509" name="Rectangle 6"/>
          <p:cNvSpPr>
            <a:spLocks noGrp="1" noChangeArrowheads="1"/>
          </p:cNvSpPr>
          <p:nvPr>
            <p:ph type="sldNum" sz="quarter" idx="12"/>
          </p:nvPr>
        </p:nvSpPr>
        <p:spPr>
          <a:ln/>
        </p:spPr>
        <p:txBody>
          <a:bodyPr/>
          <a:lstStyle>
            <a:lvl1pPr>
              <a:defRPr/>
            </a:lvl1pPr>
          </a:lstStyle>
          <a:p>
            <a:pPr>
              <a:defRPr/>
            </a:pPr>
            <a:fld id="{65EA92C7-60C2-405A-8CA2-18525BF98C2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pic>
        <p:nvPicPr>
          <p:cNvPr id="2511" name="Picture 6" descr="mlit_top"/>
          <p:cNvPicPr>
            <a:picLocks noChangeAspect="1" noChangeArrowheads="1"/>
          </p:cNvPicPr>
          <p:nvPr/>
        </p:nvPicPr>
        <p:blipFill>
          <a:blip r:embed="rId2" cstate="print"/>
          <a:srcRect t="62230"/>
          <a:stretch>
            <a:fillRect/>
          </a:stretch>
        </p:blipFill>
        <p:spPr>
          <a:xfrm>
            <a:off x="0" y="6524728"/>
            <a:ext cx="9906000" cy="333375"/>
          </a:xfrm>
          <a:prstGeom prst="rect">
            <a:avLst/>
          </a:prstGeom>
          <a:noFill/>
          <a:ln w="9525">
            <a:noFill/>
            <a:miter lim="800000"/>
            <a:headEnd/>
            <a:tailEnd/>
          </a:ln>
        </p:spPr>
      </p:pic>
      <p:sp>
        <p:nvSpPr>
          <p:cNvPr id="2512" name="Rectangle 7"/>
          <p:cNvSpPr>
            <a:spLocks noChangeArrowheads="1"/>
          </p:cNvSpPr>
          <p:nvPr/>
        </p:nvSpPr>
        <p:spPr>
          <a:xfrm>
            <a:off x="1833305" y="3284641"/>
            <a:ext cx="8072702" cy="73025"/>
          </a:xfrm>
          <a:prstGeom prst="rect">
            <a:avLst/>
          </a:prstGeom>
          <a:solidFill>
            <a:srgbClr val="0066CC"/>
          </a:solidFill>
          <a:ln w="9525">
            <a:noFill/>
            <a:miter lim="800000"/>
            <a:headEnd/>
            <a:tailEnd/>
          </a:ln>
          <a:effectLst/>
        </p:spPr>
        <p:txBody>
          <a:bodyPr wrap="none" anchor="ctr"/>
          <a:lstStyle/>
          <a:p>
            <a:pPr>
              <a:spcBef>
                <a:spcPct val="50000"/>
              </a:spcBef>
              <a:defRPr/>
            </a:pPr>
            <a:endParaRPr lang="ja-JP" altLang="en-US" sz="1200">
              <a:solidFill>
                <a:srgbClr val="000000"/>
              </a:solidFill>
              <a:latin typeface="ＭＳ Ｐゴシック" charset="-128"/>
              <a:ea typeface="ＭＳ Ｐゴシック"/>
            </a:endParaRPr>
          </a:p>
        </p:txBody>
      </p:sp>
      <p:pic>
        <p:nvPicPr>
          <p:cNvPr id="2513" name="Picture 8"/>
          <p:cNvPicPr>
            <a:picLocks noChangeAspect="1" noChangeArrowheads="1"/>
          </p:cNvPicPr>
          <p:nvPr/>
        </p:nvPicPr>
        <p:blipFill>
          <a:blip r:embed="rId3" cstate="print"/>
          <a:stretch>
            <a:fillRect/>
          </a:stretch>
        </p:blipFill>
        <p:spPr>
          <a:xfrm>
            <a:off x="12" y="6051653"/>
            <a:ext cx="2301080" cy="473075"/>
          </a:xfrm>
          <a:prstGeom prst="rect">
            <a:avLst/>
          </a:prstGeom>
          <a:noFill/>
          <a:ln w="9525">
            <a:noFill/>
            <a:miter lim="800000"/>
            <a:headEnd/>
            <a:tailEnd/>
          </a:ln>
        </p:spPr>
      </p:pic>
      <p:sp>
        <p:nvSpPr>
          <p:cNvPr id="2514" name="Text Box 9"/>
          <p:cNvSpPr txBox="1">
            <a:spLocks noChangeArrowheads="1"/>
          </p:cNvSpPr>
          <p:nvPr/>
        </p:nvSpPr>
        <p:spPr>
          <a:xfrm>
            <a:off x="1" y="6524727"/>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ＭＳ Ｐゴシック"/>
              </a:rPr>
              <a:t>Ministry of Land, Infrastructure, Transport and Tourism</a:t>
            </a:r>
          </a:p>
        </p:txBody>
      </p:sp>
      <p:sp>
        <p:nvSpPr>
          <p:cNvPr id="2515" name="Rectangle 2"/>
          <p:cNvSpPr>
            <a:spLocks noGrp="1" noChangeArrowheads="1"/>
          </p:cNvSpPr>
          <p:nvPr>
            <p:ph type="ctrTitle"/>
          </p:nvPr>
        </p:nvSpPr>
        <p:spPr>
          <a:xfrm>
            <a:off x="1754198" y="2133703"/>
            <a:ext cx="8151813" cy="1470025"/>
          </a:xfrm>
        </p:spPr>
        <p:txBody>
          <a:bodyPr/>
          <a:lstStyle>
            <a:lvl1pPr>
              <a:defRPr sz="4000"/>
            </a:lvl1pPr>
          </a:lstStyle>
          <a:p>
            <a:r>
              <a:rPr lang="ja-JP" altLang="en-US"/>
              <a:t>マスタ タイトルの書式設定</a:t>
            </a:r>
          </a:p>
        </p:txBody>
      </p:sp>
      <p:sp>
        <p:nvSpPr>
          <p:cNvPr id="2516"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2517"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ndParaRPr>
          </a:p>
        </p:txBody>
      </p:sp>
      <p:sp>
        <p:nvSpPr>
          <p:cNvPr id="2518"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ndParaRPr>
          </a:p>
        </p:txBody>
      </p:sp>
    </p:spTree>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532" name="Picture 7" descr="mlit_top"/>
          <p:cNvPicPr>
            <a:picLocks noChangeAspect="1" noChangeArrowheads="1"/>
          </p:cNvPicPr>
          <p:nvPr/>
        </p:nvPicPr>
        <p:blipFill>
          <a:blip r:embed="rId2" cstate="print"/>
          <a:srcRect t="62230"/>
          <a:stretch>
            <a:fillRect/>
          </a:stretch>
        </p:blipFill>
        <p:spPr>
          <a:xfrm>
            <a:off x="0" y="6524676"/>
            <a:ext cx="9906000" cy="333375"/>
          </a:xfrm>
          <a:prstGeom prst="rect">
            <a:avLst/>
          </a:prstGeom>
          <a:noFill/>
          <a:ln w="9525">
            <a:noFill/>
            <a:miter lim="800000"/>
            <a:headEnd/>
            <a:tailEnd/>
          </a:ln>
        </p:spPr>
      </p:pic>
      <p:sp>
        <p:nvSpPr>
          <p:cNvPr id="2533" name="Rectangle 9"/>
          <p:cNvSpPr>
            <a:spLocks noChangeArrowheads="1"/>
          </p:cNvSpPr>
          <p:nvPr/>
        </p:nvSpPr>
        <p:spPr>
          <a:xfrm>
            <a:off x="1833566" y="3284592"/>
            <a:ext cx="8072437" cy="73025"/>
          </a:xfrm>
          <a:prstGeom prst="rect">
            <a:avLst/>
          </a:prstGeom>
          <a:solidFill>
            <a:srgbClr val="0066CC"/>
          </a:solidFill>
          <a:ln w="9525">
            <a:noFill/>
            <a:miter lim="800000"/>
            <a:headEnd/>
            <a:tailEnd/>
          </a:ln>
          <a:effectLst/>
        </p:spPr>
        <p:txBody>
          <a:bodyPr wrap="none" lIns="91428" tIns="45714" rIns="91428" bIns="45714" anchor="ctr"/>
          <a:lstStyle/>
          <a:p>
            <a:pPr>
              <a:defRPr/>
            </a:pPr>
            <a:endParaRPr lang="ja-JP" altLang="en-US">
              <a:solidFill>
                <a:prstClr val="black"/>
              </a:solidFill>
            </a:endParaRPr>
          </a:p>
        </p:txBody>
      </p:sp>
      <p:pic>
        <p:nvPicPr>
          <p:cNvPr id="2534" name="Picture 11"/>
          <p:cNvPicPr>
            <a:picLocks noChangeAspect="1" noChangeArrowheads="1"/>
          </p:cNvPicPr>
          <p:nvPr/>
        </p:nvPicPr>
        <p:blipFill>
          <a:blip r:embed="rId3" cstate="print"/>
          <a:stretch>
            <a:fillRect/>
          </a:stretch>
        </p:blipFill>
        <p:spPr>
          <a:xfrm>
            <a:off x="3" y="6051604"/>
            <a:ext cx="2301875" cy="473075"/>
          </a:xfrm>
          <a:prstGeom prst="rect">
            <a:avLst/>
          </a:prstGeom>
          <a:noFill/>
          <a:ln w="9525">
            <a:noFill/>
            <a:miter lim="800000"/>
            <a:headEnd/>
            <a:tailEnd/>
          </a:ln>
        </p:spPr>
      </p:pic>
      <p:sp>
        <p:nvSpPr>
          <p:cNvPr id="2535" name="Text Box 12"/>
          <p:cNvSpPr txBox="1">
            <a:spLocks noChangeArrowheads="1"/>
          </p:cNvSpPr>
          <p:nvPr/>
        </p:nvSpPr>
        <p:spPr>
          <a:xfrm>
            <a:off x="0" y="6524676"/>
            <a:ext cx="3642896" cy="276987"/>
          </a:xfrm>
          <a:prstGeom prst="rect">
            <a:avLst/>
          </a:prstGeom>
          <a:noFill/>
          <a:ln w="9525">
            <a:noFill/>
            <a:miter lim="800000"/>
            <a:headEnd/>
            <a:tailEnd/>
          </a:ln>
          <a:effectLst/>
        </p:spPr>
        <p:txBody>
          <a:bodyPr wrap="none" lIns="91428" tIns="45714" rIns="91428" bIns="45714">
            <a:spAutoFit/>
          </a:bodyPr>
          <a:lstStyle/>
          <a:p>
            <a:pPr>
              <a:defRPr/>
            </a:pPr>
            <a:r>
              <a:rPr lang="en-US" altLang="ja-JP" sz="1200" i="1" dirty="0">
                <a:solidFill>
                  <a:prstClr val="white"/>
                </a:solidFill>
                <a:latin typeface="Times New Roman" pitchFamily="18" charset="0"/>
              </a:rPr>
              <a:t>Ministry of Land, Infrastructure, Transport and Tourism</a:t>
            </a:r>
          </a:p>
        </p:txBody>
      </p:sp>
      <p:sp>
        <p:nvSpPr>
          <p:cNvPr id="2536" name="Rectangle 2"/>
          <p:cNvSpPr>
            <a:spLocks noGrp="1" noChangeArrowheads="1"/>
          </p:cNvSpPr>
          <p:nvPr>
            <p:ph type="ctrTitle"/>
          </p:nvPr>
        </p:nvSpPr>
        <p:spPr>
          <a:xfrm>
            <a:off x="1754197" y="2133655"/>
            <a:ext cx="8151813" cy="1470025"/>
          </a:xfrm>
        </p:spPr>
        <p:txBody>
          <a:bodyPr/>
          <a:lstStyle>
            <a:lvl1pPr>
              <a:defRPr sz="4000"/>
            </a:lvl1pPr>
          </a:lstStyle>
          <a:p>
            <a:r>
              <a:rPr lang="ja-JP" altLang="en-US"/>
              <a:t>マスタ タイトルの書式設定</a:t>
            </a:r>
          </a:p>
        </p:txBody>
      </p:sp>
      <p:sp>
        <p:nvSpPr>
          <p:cNvPr id="2537"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538"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539"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4143832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 タイトルの書式設定</a:t>
            </a:r>
          </a:p>
        </p:txBody>
      </p:sp>
      <p:sp>
        <p:nvSpPr>
          <p:cNvPr id="104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4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49" name="Rectangle 5"/>
          <p:cNvSpPr>
            <a:spLocks noGrp="1" noChangeArrowheads="1"/>
          </p:cNvSpPr>
          <p:nvPr>
            <p:ph type="sldNum" sz="quarter" idx="12"/>
          </p:nvPr>
        </p:nvSpPr>
        <p:spPr>
          <a:xfrm>
            <a:off x="9500945" y="6483350"/>
            <a:ext cx="741230" cy="476250"/>
          </a:xfrm>
          <a:prstGeom prst="rect">
            <a:avLst/>
          </a:prstGeom>
          <a:ln/>
        </p:spPr>
        <p:txBody>
          <a:bodyPr/>
          <a:lstStyle>
            <a:lvl1pPr>
              <a:defRPr sz="1800" b="1"/>
            </a:lvl1pPr>
          </a:lstStyle>
          <a:p>
            <a:pPr>
              <a:defRPr/>
            </a:pPr>
            <a:fld id="{DAA55840-82E6-4C96-BABF-6D39007363B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71"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72"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73" name="Rectangle 5"/>
          <p:cNvSpPr>
            <a:spLocks noGrp="1" noChangeArrowheads="1"/>
          </p:cNvSpPr>
          <p:nvPr>
            <p:ph type="sldNum" sz="quarter" idx="12"/>
          </p:nvPr>
        </p:nvSpPr>
        <p:spPr>
          <a:xfrm>
            <a:off x="9227929" y="6588780"/>
            <a:ext cx="741230" cy="476250"/>
          </a:xfrm>
          <a:ln/>
        </p:spPr>
        <p:txBody>
          <a:bodyPr/>
          <a:lstStyle>
            <a:lvl1pPr>
              <a:defRPr/>
            </a:lvl1pPr>
          </a:lstStyle>
          <a:p>
            <a:pPr>
              <a:defRPr/>
            </a:pPr>
            <a:fld id="{78360CF0-FE37-47BC-9D5B-623BC485F9C9}"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541" name="タイトル 1"/>
          <p:cNvSpPr>
            <a:spLocks noGrp="1"/>
          </p:cNvSpPr>
          <p:nvPr>
            <p:ph type="title"/>
          </p:nvPr>
        </p:nvSpPr>
        <p:spPr/>
        <p:txBody>
          <a:bodyPr/>
          <a:lstStyle/>
          <a:p>
            <a:r>
              <a:rPr lang="ja-JP" altLang="en-US"/>
              <a:t>マスタ タイトルの書式設定</a:t>
            </a:r>
          </a:p>
        </p:txBody>
      </p:sp>
      <p:sp>
        <p:nvSpPr>
          <p:cNvPr id="2542"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4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4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545" name="Rectangle 6"/>
          <p:cNvSpPr>
            <a:spLocks noGrp="1" noChangeArrowheads="1"/>
          </p:cNvSpPr>
          <p:nvPr>
            <p:ph type="sldNum" sz="quarter" idx="12"/>
          </p:nvPr>
        </p:nvSpPr>
        <p:spPr>
          <a:xfrm>
            <a:off x="9468756" y="6484710"/>
            <a:ext cx="718456" cy="476250"/>
          </a:xfrm>
          <a:prstGeom prst="rect">
            <a:avLst/>
          </a:prstGeom>
          <a:ln/>
        </p:spPr>
        <p:txBody>
          <a:bodyPr lIns="91428" tIns="45714" rIns="91428" bIns="45714"/>
          <a:lstStyle>
            <a:lvl1pPr>
              <a:defRPr b="1"/>
            </a:lvl1pPr>
          </a:lstStyle>
          <a:p>
            <a:pPr>
              <a:defRPr/>
            </a:pPr>
            <a:fld id="{7A849445-0847-4E28-BE39-84B823274A4C}"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794165906"/>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547" name="タイトル 1"/>
          <p:cNvSpPr>
            <a:spLocks noGrp="1"/>
          </p:cNvSpPr>
          <p:nvPr>
            <p:ph type="title"/>
          </p:nvPr>
        </p:nvSpPr>
        <p:spPr>
          <a:xfrm>
            <a:off x="782506" y="4406954"/>
            <a:ext cx="8420100" cy="1362075"/>
          </a:xfrm>
        </p:spPr>
        <p:txBody>
          <a:bodyPr anchor="t"/>
          <a:lstStyle>
            <a:lvl1pPr algn="l">
              <a:defRPr sz="4000" b="1" cap="all"/>
            </a:lvl1pPr>
          </a:lstStyle>
          <a:p>
            <a:r>
              <a:rPr lang="ja-JP" altLang="en-US"/>
              <a:t>マスタ タイトルの書式設定</a:t>
            </a:r>
          </a:p>
        </p:txBody>
      </p:sp>
      <p:sp>
        <p:nvSpPr>
          <p:cNvPr id="2548" name="テキスト プレースホルダ 2"/>
          <p:cNvSpPr>
            <a:spLocks noGrp="1"/>
          </p:cNvSpPr>
          <p:nvPr>
            <p:ph type="body" idx="1"/>
          </p:nvPr>
        </p:nvSpPr>
        <p:spPr>
          <a:xfrm>
            <a:off x="782506" y="2906732"/>
            <a:ext cx="8420100" cy="1500187"/>
          </a:xfrm>
        </p:spPr>
        <p:txBody>
          <a:bodyPr anchor="b"/>
          <a:lstStyle>
            <a:lvl1pPr marL="0" indent="0">
              <a:buNone/>
              <a:defRPr sz="2000"/>
            </a:lvl1pPr>
            <a:lvl2pPr marL="457136" indent="0">
              <a:buNone/>
              <a:defRPr sz="1800"/>
            </a:lvl2pPr>
            <a:lvl3pPr marL="914273" indent="0">
              <a:buNone/>
              <a:defRPr sz="1600"/>
            </a:lvl3pPr>
            <a:lvl4pPr marL="1371408" indent="0">
              <a:buNone/>
              <a:defRPr sz="1400"/>
            </a:lvl4pPr>
            <a:lvl5pPr marL="1828545" indent="0">
              <a:buNone/>
              <a:defRPr sz="1400"/>
            </a:lvl5pPr>
            <a:lvl6pPr marL="2285681" indent="0">
              <a:buNone/>
              <a:defRPr sz="1400"/>
            </a:lvl6pPr>
            <a:lvl7pPr marL="2742819" indent="0">
              <a:buNone/>
              <a:defRPr sz="1400"/>
            </a:lvl7pPr>
            <a:lvl8pPr marL="3199954" indent="0">
              <a:buNone/>
              <a:defRPr sz="1400"/>
            </a:lvl8pPr>
            <a:lvl9pPr marL="3657090" indent="0">
              <a:buNone/>
              <a:defRPr sz="1400"/>
            </a:lvl9pPr>
          </a:lstStyle>
          <a:p>
            <a:pPr lvl="0"/>
            <a:r>
              <a:rPr lang="ja-JP" altLang="en-US"/>
              <a:t>マスタ テキストの書式設定</a:t>
            </a:r>
          </a:p>
        </p:txBody>
      </p:sp>
      <p:sp>
        <p:nvSpPr>
          <p:cNvPr id="254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5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670184068"/>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552" name="タイトル 1"/>
          <p:cNvSpPr>
            <a:spLocks noGrp="1"/>
          </p:cNvSpPr>
          <p:nvPr>
            <p:ph type="title"/>
          </p:nvPr>
        </p:nvSpPr>
        <p:spPr/>
        <p:txBody>
          <a:bodyPr/>
          <a:lstStyle/>
          <a:p>
            <a:r>
              <a:rPr lang="ja-JP" altLang="en-US"/>
              <a:t>マスタ タイトルの書式設定</a:t>
            </a:r>
          </a:p>
        </p:txBody>
      </p:sp>
      <p:sp>
        <p:nvSpPr>
          <p:cNvPr id="2553" name="コンテンツ プレースホルダ 2"/>
          <p:cNvSpPr>
            <a:spLocks noGrp="1"/>
          </p:cNvSpPr>
          <p:nvPr>
            <p:ph sz="half" idx="1"/>
          </p:nvPr>
        </p:nvSpPr>
        <p:spPr>
          <a:xfrm>
            <a:off x="49530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54" name="コンテンツ プレースホルダ 3"/>
          <p:cNvSpPr>
            <a:spLocks noGrp="1"/>
          </p:cNvSpPr>
          <p:nvPr>
            <p:ph sz="half" idx="2"/>
          </p:nvPr>
        </p:nvSpPr>
        <p:spPr>
          <a:xfrm>
            <a:off x="503555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5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5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676446149"/>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558"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2559"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36" indent="0">
              <a:buNone/>
              <a:defRPr sz="2000" b="1"/>
            </a:lvl2pPr>
            <a:lvl3pPr marL="914273" indent="0">
              <a:buNone/>
              <a:defRPr sz="1800" b="1"/>
            </a:lvl3pPr>
            <a:lvl4pPr marL="1371408" indent="0">
              <a:buNone/>
              <a:defRPr sz="1600" b="1"/>
            </a:lvl4pPr>
            <a:lvl5pPr marL="1828545" indent="0">
              <a:buNone/>
              <a:defRPr sz="1600" b="1"/>
            </a:lvl5pPr>
            <a:lvl6pPr marL="2285681" indent="0">
              <a:buNone/>
              <a:defRPr sz="1600" b="1"/>
            </a:lvl6pPr>
            <a:lvl7pPr marL="2742819" indent="0">
              <a:buNone/>
              <a:defRPr sz="1600" b="1"/>
            </a:lvl7pPr>
            <a:lvl8pPr marL="3199954" indent="0">
              <a:buNone/>
              <a:defRPr sz="1600" b="1"/>
            </a:lvl8pPr>
            <a:lvl9pPr marL="3657090" indent="0">
              <a:buNone/>
              <a:defRPr sz="1600" b="1"/>
            </a:lvl9pPr>
          </a:lstStyle>
          <a:p>
            <a:pPr lvl="0"/>
            <a:r>
              <a:rPr lang="ja-JP" altLang="en-US"/>
              <a:t>マスタ テキストの書式設定</a:t>
            </a:r>
          </a:p>
        </p:txBody>
      </p:sp>
      <p:sp>
        <p:nvSpPr>
          <p:cNvPr id="2560" name="コンテンツ プレースホルダ 3"/>
          <p:cNvSpPr>
            <a:spLocks noGrp="1"/>
          </p:cNvSpPr>
          <p:nvPr>
            <p:ph sz="half" idx="2"/>
          </p:nvPr>
        </p:nvSpPr>
        <p:spPr>
          <a:xfrm>
            <a:off x="495301"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1" name="テキスト プレースホルダ 4"/>
          <p:cNvSpPr>
            <a:spLocks noGrp="1"/>
          </p:cNvSpPr>
          <p:nvPr>
            <p:ph type="body" sz="quarter" idx="3"/>
          </p:nvPr>
        </p:nvSpPr>
        <p:spPr>
          <a:xfrm>
            <a:off x="5032112" y="1535113"/>
            <a:ext cx="4378591" cy="639762"/>
          </a:xfrm>
        </p:spPr>
        <p:txBody>
          <a:bodyPr anchor="b"/>
          <a:lstStyle>
            <a:lvl1pPr marL="0" indent="0">
              <a:buNone/>
              <a:defRPr sz="2400" b="1"/>
            </a:lvl1pPr>
            <a:lvl2pPr marL="457136" indent="0">
              <a:buNone/>
              <a:defRPr sz="2000" b="1"/>
            </a:lvl2pPr>
            <a:lvl3pPr marL="914273" indent="0">
              <a:buNone/>
              <a:defRPr sz="1800" b="1"/>
            </a:lvl3pPr>
            <a:lvl4pPr marL="1371408" indent="0">
              <a:buNone/>
              <a:defRPr sz="1600" b="1"/>
            </a:lvl4pPr>
            <a:lvl5pPr marL="1828545" indent="0">
              <a:buNone/>
              <a:defRPr sz="1600" b="1"/>
            </a:lvl5pPr>
            <a:lvl6pPr marL="2285681" indent="0">
              <a:buNone/>
              <a:defRPr sz="1600" b="1"/>
            </a:lvl6pPr>
            <a:lvl7pPr marL="2742819" indent="0">
              <a:buNone/>
              <a:defRPr sz="1600" b="1"/>
            </a:lvl7pPr>
            <a:lvl8pPr marL="3199954" indent="0">
              <a:buNone/>
              <a:defRPr sz="1600" b="1"/>
            </a:lvl8pPr>
            <a:lvl9pPr marL="3657090" indent="0">
              <a:buNone/>
              <a:defRPr sz="1600" b="1"/>
            </a:lvl9pPr>
          </a:lstStyle>
          <a:p>
            <a:pPr lvl="0"/>
            <a:r>
              <a:rPr lang="ja-JP" altLang="en-US"/>
              <a:t>マスタ テキストの書式設定</a:t>
            </a:r>
          </a:p>
        </p:txBody>
      </p:sp>
      <p:sp>
        <p:nvSpPr>
          <p:cNvPr id="2562" name="コンテンツ プレースホルダ 5"/>
          <p:cNvSpPr>
            <a:spLocks noGrp="1"/>
          </p:cNvSpPr>
          <p:nvPr>
            <p:ph sz="quarter" idx="4"/>
          </p:nvPr>
        </p:nvSpPr>
        <p:spPr>
          <a:xfrm>
            <a:off x="5032112" y="2174878"/>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6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951758811"/>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566" name="タイトル 1"/>
          <p:cNvSpPr>
            <a:spLocks noGrp="1"/>
          </p:cNvSpPr>
          <p:nvPr>
            <p:ph type="title"/>
          </p:nvPr>
        </p:nvSpPr>
        <p:spPr/>
        <p:txBody>
          <a:bodyPr/>
          <a:lstStyle/>
          <a:p>
            <a:r>
              <a:rPr lang="ja-JP" altLang="en-US"/>
              <a:t>マスタ タイトルの書式設定</a:t>
            </a:r>
          </a:p>
        </p:txBody>
      </p:sp>
      <p:sp>
        <p:nvSpPr>
          <p:cNvPr id="256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6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569" name="Rectangle 6"/>
          <p:cNvSpPr>
            <a:spLocks noGrp="1" noChangeArrowheads="1"/>
          </p:cNvSpPr>
          <p:nvPr>
            <p:ph type="sldNum" sz="quarter" idx="12"/>
          </p:nvPr>
        </p:nvSpPr>
        <p:spPr>
          <a:xfrm>
            <a:off x="7594600" y="6237288"/>
            <a:ext cx="2311400" cy="476250"/>
          </a:xfrm>
          <a:prstGeom prst="rect">
            <a:avLst/>
          </a:prstGeom>
          <a:ln/>
        </p:spPr>
        <p:txBody>
          <a:bodyPr lIns="91428" tIns="45714" rIns="91428" bIns="45714"/>
          <a:lstStyle>
            <a:lvl1pP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33048905"/>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57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7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29723258"/>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574" name="タイトル 1"/>
          <p:cNvSpPr>
            <a:spLocks noGrp="1"/>
          </p:cNvSpPr>
          <p:nvPr>
            <p:ph type="title"/>
          </p:nvPr>
        </p:nvSpPr>
        <p:spPr>
          <a:xfrm>
            <a:off x="495309" y="273053"/>
            <a:ext cx="3259006" cy="1162050"/>
          </a:xfrm>
        </p:spPr>
        <p:txBody>
          <a:bodyPr anchor="b"/>
          <a:lstStyle>
            <a:lvl1pPr algn="l">
              <a:defRPr sz="2000" b="1"/>
            </a:lvl1pPr>
          </a:lstStyle>
          <a:p>
            <a:r>
              <a:rPr lang="ja-JP" altLang="en-US"/>
              <a:t>マスタ タイトルの書式設定</a:t>
            </a:r>
          </a:p>
        </p:txBody>
      </p:sp>
      <p:sp>
        <p:nvSpPr>
          <p:cNvPr id="2575" name="コンテンツ プレースホルダ 2"/>
          <p:cNvSpPr>
            <a:spLocks noGrp="1"/>
          </p:cNvSpPr>
          <p:nvPr>
            <p:ph idx="1"/>
          </p:nvPr>
        </p:nvSpPr>
        <p:spPr>
          <a:xfrm>
            <a:off x="3872980" y="273063"/>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76" name="テキスト プレースホルダ 3"/>
          <p:cNvSpPr>
            <a:spLocks noGrp="1"/>
          </p:cNvSpPr>
          <p:nvPr>
            <p:ph type="body" sz="half" idx="2"/>
          </p:nvPr>
        </p:nvSpPr>
        <p:spPr>
          <a:xfrm>
            <a:off x="495309" y="1435111"/>
            <a:ext cx="3259006" cy="4691063"/>
          </a:xfrm>
        </p:spPr>
        <p:txBody>
          <a:bodyPr/>
          <a:lstStyle>
            <a:lvl1pPr marL="0" indent="0">
              <a:buNone/>
              <a:defRPr sz="1400"/>
            </a:lvl1pPr>
            <a:lvl2pPr marL="457136" indent="0">
              <a:buNone/>
              <a:defRPr sz="1200"/>
            </a:lvl2pPr>
            <a:lvl3pPr marL="914273" indent="0">
              <a:buNone/>
              <a:defRPr sz="1000"/>
            </a:lvl3pPr>
            <a:lvl4pPr marL="1371408" indent="0">
              <a:buNone/>
              <a:defRPr sz="900"/>
            </a:lvl4pPr>
            <a:lvl5pPr marL="1828545" indent="0">
              <a:buNone/>
              <a:defRPr sz="900"/>
            </a:lvl5pPr>
            <a:lvl6pPr marL="2285681" indent="0">
              <a:buNone/>
              <a:defRPr sz="900"/>
            </a:lvl6pPr>
            <a:lvl7pPr marL="2742819" indent="0">
              <a:buNone/>
              <a:defRPr sz="900"/>
            </a:lvl7pPr>
            <a:lvl8pPr marL="3199954" indent="0">
              <a:buNone/>
              <a:defRPr sz="900"/>
            </a:lvl8pPr>
            <a:lvl9pPr marL="3657090" indent="0">
              <a:buNone/>
              <a:defRPr sz="900"/>
            </a:lvl9pPr>
          </a:lstStyle>
          <a:p>
            <a:pPr lvl="0"/>
            <a:r>
              <a:rPr lang="ja-JP" altLang="en-US"/>
              <a:t>マスタ テキストの書式設定</a:t>
            </a:r>
          </a:p>
        </p:txBody>
      </p:sp>
      <p:sp>
        <p:nvSpPr>
          <p:cNvPr id="257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7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474224538"/>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580" name="タイトル 1"/>
          <p:cNvSpPr>
            <a:spLocks noGrp="1"/>
          </p:cNvSpPr>
          <p:nvPr>
            <p:ph type="title"/>
          </p:nvPr>
        </p:nvSpPr>
        <p:spPr>
          <a:xfrm>
            <a:off x="1941648" y="4800600"/>
            <a:ext cx="5943600" cy="566738"/>
          </a:xfrm>
        </p:spPr>
        <p:txBody>
          <a:bodyPr anchor="b"/>
          <a:lstStyle>
            <a:lvl1pPr algn="l">
              <a:defRPr sz="2000" b="1"/>
            </a:lvl1pPr>
          </a:lstStyle>
          <a:p>
            <a:r>
              <a:rPr lang="ja-JP" altLang="en-US"/>
              <a:t>マスタ タイトルの書式設定</a:t>
            </a:r>
          </a:p>
        </p:txBody>
      </p:sp>
      <p:sp>
        <p:nvSpPr>
          <p:cNvPr id="2581" name="図プレースホルダ 2"/>
          <p:cNvSpPr>
            <a:spLocks noGrp="1"/>
          </p:cNvSpPr>
          <p:nvPr>
            <p:ph type="pic" idx="1"/>
          </p:nvPr>
        </p:nvSpPr>
        <p:spPr>
          <a:xfrm>
            <a:off x="1941648" y="612775"/>
            <a:ext cx="5943600" cy="4114800"/>
          </a:xfrm>
        </p:spPr>
        <p:txBody>
          <a:bodyPr/>
          <a:lstStyle>
            <a:lvl1pPr marL="0" indent="0">
              <a:buNone/>
              <a:defRPr sz="3200"/>
            </a:lvl1pPr>
            <a:lvl2pPr marL="457136" indent="0">
              <a:buNone/>
              <a:defRPr sz="2800"/>
            </a:lvl2pPr>
            <a:lvl3pPr marL="914273" indent="0">
              <a:buNone/>
              <a:defRPr sz="2400"/>
            </a:lvl3pPr>
            <a:lvl4pPr marL="1371408" indent="0">
              <a:buNone/>
              <a:defRPr sz="2000"/>
            </a:lvl4pPr>
            <a:lvl5pPr marL="1828545" indent="0">
              <a:buNone/>
              <a:defRPr sz="2000"/>
            </a:lvl5pPr>
            <a:lvl6pPr marL="2285681" indent="0">
              <a:buNone/>
              <a:defRPr sz="2000"/>
            </a:lvl6pPr>
            <a:lvl7pPr marL="2742819" indent="0">
              <a:buNone/>
              <a:defRPr sz="2000"/>
            </a:lvl7pPr>
            <a:lvl8pPr marL="3199954" indent="0">
              <a:buNone/>
              <a:defRPr sz="2000"/>
            </a:lvl8pPr>
            <a:lvl9pPr marL="3657090" indent="0">
              <a:buNone/>
              <a:defRPr sz="2000"/>
            </a:lvl9pPr>
          </a:lstStyle>
          <a:p>
            <a:pPr lvl="0"/>
            <a:r>
              <a:rPr lang="ja-JP" altLang="en-US" noProof="0"/>
              <a:t>アイコンをクリックして図を追加</a:t>
            </a:r>
          </a:p>
        </p:txBody>
      </p:sp>
      <p:sp>
        <p:nvSpPr>
          <p:cNvPr id="2582" name="テキスト プレースホルダ 3"/>
          <p:cNvSpPr>
            <a:spLocks noGrp="1"/>
          </p:cNvSpPr>
          <p:nvPr>
            <p:ph type="body" sz="half" idx="2"/>
          </p:nvPr>
        </p:nvSpPr>
        <p:spPr>
          <a:xfrm>
            <a:off x="1941648" y="5367338"/>
            <a:ext cx="5943600" cy="804862"/>
          </a:xfrm>
        </p:spPr>
        <p:txBody>
          <a:bodyPr/>
          <a:lstStyle>
            <a:lvl1pPr marL="0" indent="0">
              <a:buNone/>
              <a:defRPr sz="1400"/>
            </a:lvl1pPr>
            <a:lvl2pPr marL="457136" indent="0">
              <a:buNone/>
              <a:defRPr sz="1200"/>
            </a:lvl2pPr>
            <a:lvl3pPr marL="914273" indent="0">
              <a:buNone/>
              <a:defRPr sz="1000"/>
            </a:lvl3pPr>
            <a:lvl4pPr marL="1371408" indent="0">
              <a:buNone/>
              <a:defRPr sz="900"/>
            </a:lvl4pPr>
            <a:lvl5pPr marL="1828545" indent="0">
              <a:buNone/>
              <a:defRPr sz="900"/>
            </a:lvl5pPr>
            <a:lvl6pPr marL="2285681" indent="0">
              <a:buNone/>
              <a:defRPr sz="900"/>
            </a:lvl6pPr>
            <a:lvl7pPr marL="2742819" indent="0">
              <a:buNone/>
              <a:defRPr sz="900"/>
            </a:lvl7pPr>
            <a:lvl8pPr marL="3199954" indent="0">
              <a:buNone/>
              <a:defRPr sz="900"/>
            </a:lvl8pPr>
            <a:lvl9pPr marL="3657090" indent="0">
              <a:buNone/>
              <a:defRPr sz="900"/>
            </a:lvl9pPr>
          </a:lstStyle>
          <a:p>
            <a:pPr lvl="0"/>
            <a:r>
              <a:rPr lang="ja-JP" altLang="en-US"/>
              <a:t>マスタ テキストの書式設定</a:t>
            </a:r>
          </a:p>
        </p:txBody>
      </p:sp>
      <p:sp>
        <p:nvSpPr>
          <p:cNvPr id="258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8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880977667"/>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586" name="タイトル 1"/>
          <p:cNvSpPr>
            <a:spLocks noGrp="1"/>
          </p:cNvSpPr>
          <p:nvPr>
            <p:ph type="title"/>
          </p:nvPr>
        </p:nvSpPr>
        <p:spPr/>
        <p:txBody>
          <a:bodyPr/>
          <a:lstStyle/>
          <a:p>
            <a:r>
              <a:rPr lang="ja-JP" altLang="en-US"/>
              <a:t>マスタ タイトルの書式設定</a:t>
            </a:r>
          </a:p>
        </p:txBody>
      </p:sp>
      <p:sp>
        <p:nvSpPr>
          <p:cNvPr id="258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8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8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330622317"/>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591" name="縦書きタイトル 1"/>
          <p:cNvSpPr>
            <a:spLocks noGrp="1"/>
          </p:cNvSpPr>
          <p:nvPr>
            <p:ph type="title" orient="vert"/>
          </p:nvPr>
        </p:nvSpPr>
        <p:spPr>
          <a:xfrm>
            <a:off x="7058026" y="15"/>
            <a:ext cx="2352675" cy="6126163"/>
          </a:xfrm>
        </p:spPr>
        <p:txBody>
          <a:bodyPr vert="eaVert"/>
          <a:lstStyle/>
          <a:p>
            <a:r>
              <a:rPr lang="ja-JP" altLang="en-US"/>
              <a:t>マスタ タイトルの書式設定</a:t>
            </a:r>
          </a:p>
        </p:txBody>
      </p:sp>
      <p:sp>
        <p:nvSpPr>
          <p:cNvPr id="2592" name="縦書きテキスト プレースホルダ 2"/>
          <p:cNvSpPr>
            <a:spLocks noGrp="1"/>
          </p:cNvSpPr>
          <p:nvPr>
            <p:ph type="body" orient="vert" idx="1"/>
          </p:nvPr>
        </p:nvSpPr>
        <p:spPr>
          <a:xfrm>
            <a:off x="4" y="15"/>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9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59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147716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175"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1176" name="コンテンツ プレースホルダ 2"/>
          <p:cNvSpPr>
            <a:spLocks noGrp="1"/>
          </p:cNvSpPr>
          <p:nvPr>
            <p:ph idx="1"/>
          </p:nvPr>
        </p:nvSpPr>
        <p:spPr>
          <a:xfrm>
            <a:off x="3872974"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7"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78"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79"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80" name="Rectangle 5"/>
          <p:cNvSpPr>
            <a:spLocks noGrp="1" noChangeArrowheads="1"/>
          </p:cNvSpPr>
          <p:nvPr>
            <p:ph type="sldNum" sz="quarter" idx="12"/>
          </p:nvPr>
        </p:nvSpPr>
        <p:spPr>
          <a:ln/>
        </p:spPr>
        <p:txBody>
          <a:bodyPr/>
          <a:lstStyle>
            <a:lvl1pPr>
              <a:defRPr/>
            </a:lvl1pPr>
          </a:lstStyle>
          <a:p>
            <a:pPr>
              <a:defRPr/>
            </a:pPr>
            <a:fld id="{C99A1679-4A2D-4484-843D-F2E153175052}"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609" name="Picture 7" descr="mlit_top"/>
          <p:cNvPicPr>
            <a:picLocks noChangeAspect="1" noChangeArrowheads="1"/>
          </p:cNvPicPr>
          <p:nvPr/>
        </p:nvPicPr>
        <p:blipFill>
          <a:blip r:embed="rId2" cstate="print"/>
          <a:srcRect t="62230"/>
          <a:stretch>
            <a:fillRect/>
          </a:stretch>
        </p:blipFill>
        <p:spPr>
          <a:xfrm>
            <a:off x="0" y="6524678"/>
            <a:ext cx="9906000" cy="333375"/>
          </a:xfrm>
          <a:prstGeom prst="rect">
            <a:avLst/>
          </a:prstGeom>
          <a:noFill/>
          <a:ln w="9525">
            <a:noFill/>
            <a:miter lim="800000"/>
            <a:headEnd/>
            <a:tailEnd/>
          </a:ln>
        </p:spPr>
      </p:pic>
      <p:sp>
        <p:nvSpPr>
          <p:cNvPr id="2610" name="Rectangle 9"/>
          <p:cNvSpPr>
            <a:spLocks noChangeArrowheads="1"/>
          </p:cNvSpPr>
          <p:nvPr/>
        </p:nvSpPr>
        <p:spPr>
          <a:xfrm>
            <a:off x="1833566" y="3284594"/>
            <a:ext cx="8072437" cy="73025"/>
          </a:xfrm>
          <a:prstGeom prst="rect">
            <a:avLst/>
          </a:prstGeom>
          <a:solidFill>
            <a:srgbClr val="0066CC"/>
          </a:solidFill>
          <a:ln w="9525">
            <a:noFill/>
            <a:miter lim="800000"/>
            <a:headEnd/>
            <a:tailEnd/>
          </a:ln>
          <a:effectLst/>
        </p:spPr>
        <p:txBody>
          <a:bodyPr wrap="none" lIns="84395" tIns="42198" rIns="84395" bIns="42198" anchor="ctr"/>
          <a:lstStyle/>
          <a:p>
            <a:pPr>
              <a:defRPr/>
            </a:pPr>
            <a:endParaRPr lang="ja-JP" altLang="en-US">
              <a:solidFill>
                <a:prstClr val="black"/>
              </a:solidFill>
            </a:endParaRPr>
          </a:p>
        </p:txBody>
      </p:sp>
      <p:pic>
        <p:nvPicPr>
          <p:cNvPr id="2611" name="Picture 11"/>
          <p:cNvPicPr>
            <a:picLocks noChangeAspect="1" noChangeArrowheads="1"/>
          </p:cNvPicPr>
          <p:nvPr/>
        </p:nvPicPr>
        <p:blipFill>
          <a:blip r:embed="rId3" cstate="print"/>
          <a:stretch>
            <a:fillRect/>
          </a:stretch>
        </p:blipFill>
        <p:spPr>
          <a:xfrm>
            <a:off x="3" y="6051606"/>
            <a:ext cx="2301875" cy="473075"/>
          </a:xfrm>
          <a:prstGeom prst="rect">
            <a:avLst/>
          </a:prstGeom>
          <a:noFill/>
          <a:ln w="9525">
            <a:noFill/>
            <a:miter lim="800000"/>
            <a:headEnd/>
            <a:tailEnd/>
          </a:ln>
        </p:spPr>
      </p:pic>
      <p:sp>
        <p:nvSpPr>
          <p:cNvPr id="2612" name="Text Box 12"/>
          <p:cNvSpPr txBox="1">
            <a:spLocks noChangeArrowheads="1"/>
          </p:cNvSpPr>
          <p:nvPr/>
        </p:nvSpPr>
        <p:spPr>
          <a:xfrm>
            <a:off x="1" y="6524677"/>
            <a:ext cx="3374842" cy="255716"/>
          </a:xfrm>
          <a:prstGeom prst="rect">
            <a:avLst/>
          </a:prstGeom>
          <a:noFill/>
          <a:ln w="9525">
            <a:noFill/>
            <a:miter lim="800000"/>
            <a:headEnd/>
            <a:tailEnd/>
          </a:ln>
          <a:effectLst/>
        </p:spPr>
        <p:txBody>
          <a:bodyPr wrap="none" lIns="84395" tIns="42198" rIns="84395" bIns="42198">
            <a:spAutoFit/>
          </a:bodyPr>
          <a:lstStyle/>
          <a:p>
            <a:pPr>
              <a:defRPr/>
            </a:pPr>
            <a:r>
              <a:rPr lang="en-US" altLang="ja-JP" sz="1108" i="1" dirty="0">
                <a:solidFill>
                  <a:prstClr val="white"/>
                </a:solidFill>
                <a:latin typeface="Times New Roman" pitchFamily="18" charset="0"/>
              </a:rPr>
              <a:t>Ministry of Land, Infrastructure, Transport and Tourism</a:t>
            </a:r>
          </a:p>
        </p:txBody>
      </p:sp>
      <p:sp>
        <p:nvSpPr>
          <p:cNvPr id="2613" name="Rectangle 2"/>
          <p:cNvSpPr>
            <a:spLocks noGrp="1" noChangeArrowheads="1"/>
          </p:cNvSpPr>
          <p:nvPr>
            <p:ph type="ctrTitle"/>
          </p:nvPr>
        </p:nvSpPr>
        <p:spPr>
          <a:xfrm>
            <a:off x="1754197" y="2133657"/>
            <a:ext cx="8151813" cy="1470025"/>
          </a:xfrm>
        </p:spPr>
        <p:txBody>
          <a:bodyPr/>
          <a:lstStyle>
            <a:lvl1pPr>
              <a:defRPr sz="3692"/>
            </a:lvl1pPr>
          </a:lstStyle>
          <a:p>
            <a:r>
              <a:rPr lang="ja-JP" altLang="en-US"/>
              <a:t>マスタ タイトルの書式設定</a:t>
            </a:r>
          </a:p>
        </p:txBody>
      </p:sp>
      <p:sp>
        <p:nvSpPr>
          <p:cNvPr id="2614"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615"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616"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346685642"/>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618" name="タイトル 1"/>
          <p:cNvSpPr>
            <a:spLocks noGrp="1"/>
          </p:cNvSpPr>
          <p:nvPr>
            <p:ph type="title"/>
          </p:nvPr>
        </p:nvSpPr>
        <p:spPr/>
        <p:txBody>
          <a:bodyPr/>
          <a:lstStyle/>
          <a:p>
            <a:r>
              <a:rPr lang="ja-JP" altLang="en-US" dirty="0"/>
              <a:t>マスタ タイトルの書式設定</a:t>
            </a:r>
          </a:p>
        </p:txBody>
      </p:sp>
      <p:sp>
        <p:nvSpPr>
          <p:cNvPr id="261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2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62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622"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676724152"/>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624" name="タイトル 1"/>
          <p:cNvSpPr>
            <a:spLocks noGrp="1"/>
          </p:cNvSpPr>
          <p:nvPr>
            <p:ph type="title"/>
          </p:nvPr>
        </p:nvSpPr>
        <p:spPr>
          <a:xfrm>
            <a:off x="782506" y="4406956"/>
            <a:ext cx="8420100" cy="1362075"/>
          </a:xfrm>
        </p:spPr>
        <p:txBody>
          <a:bodyPr anchor="t"/>
          <a:lstStyle>
            <a:lvl1pPr algn="l">
              <a:defRPr sz="3692" b="1" cap="all"/>
            </a:lvl1pPr>
          </a:lstStyle>
          <a:p>
            <a:r>
              <a:rPr lang="ja-JP" altLang="en-US"/>
              <a:t>マスタ タイトルの書式設定</a:t>
            </a:r>
          </a:p>
        </p:txBody>
      </p:sp>
      <p:sp>
        <p:nvSpPr>
          <p:cNvPr id="2625" name="テキスト プレースホルダ 2"/>
          <p:cNvSpPr>
            <a:spLocks noGrp="1"/>
          </p:cNvSpPr>
          <p:nvPr>
            <p:ph type="body" idx="1"/>
          </p:nvPr>
        </p:nvSpPr>
        <p:spPr>
          <a:xfrm>
            <a:off x="782506" y="2906732"/>
            <a:ext cx="8420100" cy="1500187"/>
          </a:xfrm>
        </p:spPr>
        <p:txBody>
          <a:bodyPr anchor="b"/>
          <a:lstStyle>
            <a:lvl1pPr marL="0" indent="0">
              <a:buNone/>
              <a:defRPr sz="1846"/>
            </a:lvl1pPr>
            <a:lvl2pPr marL="421982" indent="0">
              <a:buNone/>
              <a:defRPr sz="1662"/>
            </a:lvl2pPr>
            <a:lvl3pPr marL="843965" indent="0">
              <a:buNone/>
              <a:defRPr sz="1477"/>
            </a:lvl3pPr>
            <a:lvl4pPr marL="1265947" indent="0">
              <a:buNone/>
              <a:defRPr sz="1292"/>
            </a:lvl4pPr>
            <a:lvl5pPr marL="1687930" indent="0">
              <a:buNone/>
              <a:defRPr sz="1292"/>
            </a:lvl5pPr>
            <a:lvl6pPr marL="2109912" indent="0">
              <a:buNone/>
              <a:defRPr sz="1292"/>
            </a:lvl6pPr>
            <a:lvl7pPr marL="2531896" indent="0">
              <a:buNone/>
              <a:defRPr sz="1292"/>
            </a:lvl7pPr>
            <a:lvl8pPr marL="2953878" indent="0">
              <a:buNone/>
              <a:defRPr sz="1292"/>
            </a:lvl8pPr>
            <a:lvl9pPr marL="3375860" indent="0">
              <a:buNone/>
              <a:defRPr sz="1292"/>
            </a:lvl9pPr>
          </a:lstStyle>
          <a:p>
            <a:pPr lvl="0"/>
            <a:r>
              <a:rPr lang="ja-JP" altLang="en-US"/>
              <a:t>マスタ テキストの書式設定</a:t>
            </a:r>
          </a:p>
        </p:txBody>
      </p:sp>
      <p:sp>
        <p:nvSpPr>
          <p:cNvPr id="262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62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628"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
        <p:nvSpPr>
          <p:cNvPr id="2629" name="Rectangle 2"/>
          <p:cNvSpPr txBox="1">
            <a:spLocks noChangeArrowheads="1"/>
          </p:cNvSpPr>
          <p:nvPr userDrawn="1"/>
        </p:nvSpPr>
        <p:spPr>
          <a:xfrm>
            <a:off x="8" y="0"/>
            <a:ext cx="7605714" cy="476250"/>
          </a:xfrm>
          <a:prstGeom prst="rect">
            <a:avLst/>
          </a:prstGeom>
          <a:noFill/>
          <a:ln w="9525">
            <a:noFill/>
            <a:miter lim="800000"/>
            <a:headEnd/>
            <a:tailEnd/>
          </a:ln>
        </p:spPr>
        <p:txBody>
          <a:bodyPr vert="horz" wrap="square" lIns="84395" tIns="42198" rIns="84395" bIns="42198" numCol="1" anchor="ctr" anchorCtr="0" compatLnSpc="1">
            <a:prstTxWarp prst="textNoShape">
              <a:avLst/>
            </a:prstTxWarp>
          </a:bodyPr>
          <a:lstStyle>
            <a:lvl1pPr algn="l" rtl="0" eaLnBrk="1" fontAlgn="base" hangingPunct="1">
              <a:spcBef>
                <a:spcPct val="0"/>
              </a:spcBef>
              <a:spcAft>
                <a:spcPct val="0"/>
              </a:spcAft>
              <a:defRPr kumimoji="1" sz="24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3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3"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0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4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215" kern="0"/>
              <a:t>マスタ タイトルの書式設定</a:t>
            </a:r>
            <a:endParaRPr lang="ja-JP" altLang="en-US" sz="2215" kern="0" dirty="0"/>
          </a:p>
        </p:txBody>
      </p:sp>
    </p:spTree>
    <p:extLst>
      <p:ext uri="{BB962C8B-B14F-4D97-AF65-F5344CB8AC3E}">
        <p14:creationId xmlns:p14="http://schemas.microsoft.com/office/powerpoint/2010/main" val="4148322806"/>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631" name="タイトル 1"/>
          <p:cNvSpPr>
            <a:spLocks noGrp="1"/>
          </p:cNvSpPr>
          <p:nvPr>
            <p:ph type="title"/>
          </p:nvPr>
        </p:nvSpPr>
        <p:spPr/>
        <p:txBody>
          <a:bodyPr/>
          <a:lstStyle/>
          <a:p>
            <a:r>
              <a:rPr lang="ja-JP" altLang="en-US"/>
              <a:t>マスタ タイトルの書式設定</a:t>
            </a:r>
          </a:p>
        </p:txBody>
      </p:sp>
      <p:sp>
        <p:nvSpPr>
          <p:cNvPr id="2632" name="コンテンツ プレースホルダ 2"/>
          <p:cNvSpPr>
            <a:spLocks noGrp="1"/>
          </p:cNvSpPr>
          <p:nvPr>
            <p:ph sz="half" idx="1"/>
          </p:nvPr>
        </p:nvSpPr>
        <p:spPr>
          <a:xfrm>
            <a:off x="49530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33" name="コンテンツ プレースホルダ 3"/>
          <p:cNvSpPr>
            <a:spLocks noGrp="1"/>
          </p:cNvSpPr>
          <p:nvPr>
            <p:ph sz="half" idx="2"/>
          </p:nvPr>
        </p:nvSpPr>
        <p:spPr>
          <a:xfrm>
            <a:off x="503555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3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63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636"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783515117"/>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638"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2639" name="テキスト プレースホルダ 2"/>
          <p:cNvSpPr>
            <a:spLocks noGrp="1"/>
          </p:cNvSpPr>
          <p:nvPr>
            <p:ph type="body" idx="1"/>
          </p:nvPr>
        </p:nvSpPr>
        <p:spPr>
          <a:xfrm>
            <a:off x="495301" y="1535113"/>
            <a:ext cx="4376870" cy="639762"/>
          </a:xfrm>
        </p:spPr>
        <p:txBody>
          <a:bodyPr anchor="b"/>
          <a:lstStyle>
            <a:lvl1pPr marL="0" indent="0">
              <a:buNone/>
              <a:defRPr sz="2215" b="1"/>
            </a:lvl1pPr>
            <a:lvl2pPr marL="421982" indent="0">
              <a:buNone/>
              <a:defRPr sz="1846" b="1"/>
            </a:lvl2pPr>
            <a:lvl3pPr marL="843965" indent="0">
              <a:buNone/>
              <a:defRPr sz="1662" b="1"/>
            </a:lvl3pPr>
            <a:lvl4pPr marL="1265947" indent="0">
              <a:buNone/>
              <a:defRPr sz="1477" b="1"/>
            </a:lvl4pPr>
            <a:lvl5pPr marL="1687930" indent="0">
              <a:buNone/>
              <a:defRPr sz="1477" b="1"/>
            </a:lvl5pPr>
            <a:lvl6pPr marL="2109912" indent="0">
              <a:buNone/>
              <a:defRPr sz="1477" b="1"/>
            </a:lvl6pPr>
            <a:lvl7pPr marL="2531896" indent="0">
              <a:buNone/>
              <a:defRPr sz="1477" b="1"/>
            </a:lvl7pPr>
            <a:lvl8pPr marL="2953878" indent="0">
              <a:buNone/>
              <a:defRPr sz="1477" b="1"/>
            </a:lvl8pPr>
            <a:lvl9pPr marL="3375860" indent="0">
              <a:buNone/>
              <a:defRPr sz="1477" b="1"/>
            </a:lvl9pPr>
          </a:lstStyle>
          <a:p>
            <a:pPr lvl="0"/>
            <a:r>
              <a:rPr lang="ja-JP" altLang="en-US"/>
              <a:t>マスタ テキストの書式設定</a:t>
            </a:r>
          </a:p>
        </p:txBody>
      </p:sp>
      <p:sp>
        <p:nvSpPr>
          <p:cNvPr id="2640" name="コンテンツ プレースホルダ 3"/>
          <p:cNvSpPr>
            <a:spLocks noGrp="1"/>
          </p:cNvSpPr>
          <p:nvPr>
            <p:ph sz="half" idx="2"/>
          </p:nvPr>
        </p:nvSpPr>
        <p:spPr>
          <a:xfrm>
            <a:off x="495301" y="2174878"/>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41" name="テキスト プレースホルダ 4"/>
          <p:cNvSpPr>
            <a:spLocks noGrp="1"/>
          </p:cNvSpPr>
          <p:nvPr>
            <p:ph type="body" sz="quarter" idx="3"/>
          </p:nvPr>
        </p:nvSpPr>
        <p:spPr>
          <a:xfrm>
            <a:off x="5032112" y="1535113"/>
            <a:ext cx="4378591" cy="639762"/>
          </a:xfrm>
        </p:spPr>
        <p:txBody>
          <a:bodyPr anchor="b"/>
          <a:lstStyle>
            <a:lvl1pPr marL="0" indent="0">
              <a:buNone/>
              <a:defRPr sz="2215" b="1"/>
            </a:lvl1pPr>
            <a:lvl2pPr marL="421982" indent="0">
              <a:buNone/>
              <a:defRPr sz="1846" b="1"/>
            </a:lvl2pPr>
            <a:lvl3pPr marL="843965" indent="0">
              <a:buNone/>
              <a:defRPr sz="1662" b="1"/>
            </a:lvl3pPr>
            <a:lvl4pPr marL="1265947" indent="0">
              <a:buNone/>
              <a:defRPr sz="1477" b="1"/>
            </a:lvl4pPr>
            <a:lvl5pPr marL="1687930" indent="0">
              <a:buNone/>
              <a:defRPr sz="1477" b="1"/>
            </a:lvl5pPr>
            <a:lvl6pPr marL="2109912" indent="0">
              <a:buNone/>
              <a:defRPr sz="1477" b="1"/>
            </a:lvl6pPr>
            <a:lvl7pPr marL="2531896" indent="0">
              <a:buNone/>
              <a:defRPr sz="1477" b="1"/>
            </a:lvl7pPr>
            <a:lvl8pPr marL="2953878" indent="0">
              <a:buNone/>
              <a:defRPr sz="1477" b="1"/>
            </a:lvl8pPr>
            <a:lvl9pPr marL="3375860" indent="0">
              <a:buNone/>
              <a:defRPr sz="1477" b="1"/>
            </a:lvl9pPr>
          </a:lstStyle>
          <a:p>
            <a:pPr lvl="0"/>
            <a:r>
              <a:rPr lang="ja-JP" altLang="en-US"/>
              <a:t>マスタ テキストの書式設定</a:t>
            </a:r>
          </a:p>
        </p:txBody>
      </p:sp>
      <p:sp>
        <p:nvSpPr>
          <p:cNvPr id="2642" name="コンテンツ プレースホルダ 5"/>
          <p:cNvSpPr>
            <a:spLocks noGrp="1"/>
          </p:cNvSpPr>
          <p:nvPr>
            <p:ph sz="quarter" idx="4"/>
          </p:nvPr>
        </p:nvSpPr>
        <p:spPr>
          <a:xfrm>
            <a:off x="5032112" y="2174878"/>
            <a:ext cx="437859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4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64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645" name="Rectangle 5"/>
          <p:cNvSpPr>
            <a:spLocks noGrp="1" noChangeArrowheads="1"/>
          </p:cNvSpPr>
          <p:nvPr>
            <p:ph type="sldNum" sz="quarter" idx="12"/>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187287412"/>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647" name="タイトル 1"/>
          <p:cNvSpPr>
            <a:spLocks noGrp="1"/>
          </p:cNvSpPr>
          <p:nvPr>
            <p:ph type="title"/>
          </p:nvPr>
        </p:nvSpPr>
        <p:spPr/>
        <p:txBody>
          <a:bodyPr/>
          <a:lstStyle/>
          <a:p>
            <a:r>
              <a:rPr lang="ja-JP" altLang="en-US"/>
              <a:t>マスタ タイトルの書式設定</a:t>
            </a:r>
          </a:p>
        </p:txBody>
      </p:sp>
      <p:sp>
        <p:nvSpPr>
          <p:cNvPr id="264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64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650" name="Rectangle 6"/>
          <p:cNvSpPr>
            <a:spLocks noGrp="1" noChangeArrowheads="1"/>
          </p:cNvSpPr>
          <p:nvPr>
            <p:ph type="sldNum" sz="quarter" idx="12"/>
          </p:nvPr>
        </p:nvSpPr>
        <p:spPr>
          <a:xfrm>
            <a:off x="9283700" y="6502400"/>
            <a:ext cx="622300" cy="355600"/>
          </a:xfrm>
          <a:prstGeom prst="rect">
            <a:avLst/>
          </a:prstGeom>
          <a:ln/>
        </p:spPr>
        <p:txBody>
          <a:bodyPr lIns="91428" tIns="45714" rIns="91428" bIns="45714"/>
          <a:lstStyle>
            <a:lvl1pPr algn="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1274740"/>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65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65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654"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9776917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656" name="タイトル 1"/>
          <p:cNvSpPr>
            <a:spLocks noGrp="1"/>
          </p:cNvSpPr>
          <p:nvPr>
            <p:ph type="title"/>
          </p:nvPr>
        </p:nvSpPr>
        <p:spPr>
          <a:xfrm>
            <a:off x="495309" y="273053"/>
            <a:ext cx="3259006" cy="1162050"/>
          </a:xfrm>
        </p:spPr>
        <p:txBody>
          <a:bodyPr anchor="b"/>
          <a:lstStyle>
            <a:lvl1pPr algn="l">
              <a:defRPr sz="1846" b="1"/>
            </a:lvl1pPr>
          </a:lstStyle>
          <a:p>
            <a:r>
              <a:rPr lang="ja-JP" altLang="en-US"/>
              <a:t>マスタ タイトルの書式設定</a:t>
            </a:r>
          </a:p>
        </p:txBody>
      </p:sp>
      <p:sp>
        <p:nvSpPr>
          <p:cNvPr id="2657" name="コンテンツ プレースホルダ 2"/>
          <p:cNvSpPr>
            <a:spLocks noGrp="1"/>
          </p:cNvSpPr>
          <p:nvPr>
            <p:ph idx="1"/>
          </p:nvPr>
        </p:nvSpPr>
        <p:spPr>
          <a:xfrm>
            <a:off x="3872980" y="273065"/>
            <a:ext cx="5537728"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58" name="テキスト プレースホルダ 3"/>
          <p:cNvSpPr>
            <a:spLocks noGrp="1"/>
          </p:cNvSpPr>
          <p:nvPr>
            <p:ph type="body" sz="half" idx="2"/>
          </p:nvPr>
        </p:nvSpPr>
        <p:spPr>
          <a:xfrm>
            <a:off x="495309" y="1435113"/>
            <a:ext cx="3259006" cy="4691063"/>
          </a:xfrm>
        </p:spPr>
        <p:txBody>
          <a:bodyPr/>
          <a:lstStyle>
            <a:lvl1pPr marL="0" indent="0">
              <a:buNone/>
              <a:defRPr sz="1292"/>
            </a:lvl1pPr>
            <a:lvl2pPr marL="421982" indent="0">
              <a:buNone/>
              <a:defRPr sz="1108"/>
            </a:lvl2pPr>
            <a:lvl3pPr marL="843965" indent="0">
              <a:buNone/>
              <a:defRPr sz="923"/>
            </a:lvl3pPr>
            <a:lvl4pPr marL="1265947" indent="0">
              <a:buNone/>
              <a:defRPr sz="831"/>
            </a:lvl4pPr>
            <a:lvl5pPr marL="1687930" indent="0">
              <a:buNone/>
              <a:defRPr sz="831"/>
            </a:lvl5pPr>
            <a:lvl6pPr marL="2109912" indent="0">
              <a:buNone/>
              <a:defRPr sz="831"/>
            </a:lvl6pPr>
            <a:lvl7pPr marL="2531896" indent="0">
              <a:buNone/>
              <a:defRPr sz="831"/>
            </a:lvl7pPr>
            <a:lvl8pPr marL="2953878" indent="0">
              <a:buNone/>
              <a:defRPr sz="831"/>
            </a:lvl8pPr>
            <a:lvl9pPr marL="3375860" indent="0">
              <a:buNone/>
              <a:defRPr sz="831"/>
            </a:lvl9pPr>
          </a:lstStyle>
          <a:p>
            <a:pPr lvl="0"/>
            <a:r>
              <a:rPr lang="ja-JP" altLang="en-US"/>
              <a:t>マスタ テキストの書式設定</a:t>
            </a:r>
          </a:p>
        </p:txBody>
      </p:sp>
      <p:sp>
        <p:nvSpPr>
          <p:cNvPr id="265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66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661"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464444876"/>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663" name="タイトル 1"/>
          <p:cNvSpPr>
            <a:spLocks noGrp="1"/>
          </p:cNvSpPr>
          <p:nvPr>
            <p:ph type="title"/>
          </p:nvPr>
        </p:nvSpPr>
        <p:spPr>
          <a:xfrm>
            <a:off x="1941648" y="4800600"/>
            <a:ext cx="5943600" cy="566738"/>
          </a:xfrm>
        </p:spPr>
        <p:txBody>
          <a:bodyPr anchor="b"/>
          <a:lstStyle>
            <a:lvl1pPr algn="l">
              <a:defRPr sz="1846" b="1"/>
            </a:lvl1pPr>
          </a:lstStyle>
          <a:p>
            <a:r>
              <a:rPr lang="ja-JP" altLang="en-US"/>
              <a:t>マスタ タイトルの書式設定</a:t>
            </a:r>
          </a:p>
        </p:txBody>
      </p:sp>
      <p:sp>
        <p:nvSpPr>
          <p:cNvPr id="2664" name="図プレースホルダ 2"/>
          <p:cNvSpPr>
            <a:spLocks noGrp="1"/>
          </p:cNvSpPr>
          <p:nvPr>
            <p:ph type="pic" idx="1"/>
          </p:nvPr>
        </p:nvSpPr>
        <p:spPr>
          <a:xfrm>
            <a:off x="1941648" y="612775"/>
            <a:ext cx="5943600" cy="4114800"/>
          </a:xfrm>
        </p:spPr>
        <p:txBody>
          <a:bodyPr/>
          <a:lstStyle>
            <a:lvl1pPr marL="0" indent="0">
              <a:buNone/>
              <a:defRPr sz="2954"/>
            </a:lvl1pPr>
            <a:lvl2pPr marL="421982" indent="0">
              <a:buNone/>
              <a:defRPr sz="2585"/>
            </a:lvl2pPr>
            <a:lvl3pPr marL="843965" indent="0">
              <a:buNone/>
              <a:defRPr sz="2215"/>
            </a:lvl3pPr>
            <a:lvl4pPr marL="1265947" indent="0">
              <a:buNone/>
              <a:defRPr sz="1846"/>
            </a:lvl4pPr>
            <a:lvl5pPr marL="1687930" indent="0">
              <a:buNone/>
              <a:defRPr sz="1846"/>
            </a:lvl5pPr>
            <a:lvl6pPr marL="2109912" indent="0">
              <a:buNone/>
              <a:defRPr sz="1846"/>
            </a:lvl6pPr>
            <a:lvl7pPr marL="2531896" indent="0">
              <a:buNone/>
              <a:defRPr sz="1846"/>
            </a:lvl7pPr>
            <a:lvl8pPr marL="2953878" indent="0">
              <a:buNone/>
              <a:defRPr sz="1846"/>
            </a:lvl8pPr>
            <a:lvl9pPr marL="3375860" indent="0">
              <a:buNone/>
              <a:defRPr sz="1846"/>
            </a:lvl9pPr>
          </a:lstStyle>
          <a:p>
            <a:pPr lvl="0"/>
            <a:r>
              <a:rPr lang="ja-JP" altLang="en-US" noProof="0"/>
              <a:t>アイコンをクリックして図を追加</a:t>
            </a:r>
          </a:p>
        </p:txBody>
      </p:sp>
      <p:sp>
        <p:nvSpPr>
          <p:cNvPr id="2665" name="テキスト プレースホルダ 3"/>
          <p:cNvSpPr>
            <a:spLocks noGrp="1"/>
          </p:cNvSpPr>
          <p:nvPr>
            <p:ph type="body" sz="half" idx="2"/>
          </p:nvPr>
        </p:nvSpPr>
        <p:spPr>
          <a:xfrm>
            <a:off x="1941648" y="5367338"/>
            <a:ext cx="5943600" cy="804862"/>
          </a:xfrm>
        </p:spPr>
        <p:txBody>
          <a:bodyPr/>
          <a:lstStyle>
            <a:lvl1pPr marL="0" indent="0">
              <a:buNone/>
              <a:defRPr sz="1292"/>
            </a:lvl1pPr>
            <a:lvl2pPr marL="421982" indent="0">
              <a:buNone/>
              <a:defRPr sz="1108"/>
            </a:lvl2pPr>
            <a:lvl3pPr marL="843965" indent="0">
              <a:buNone/>
              <a:defRPr sz="923"/>
            </a:lvl3pPr>
            <a:lvl4pPr marL="1265947" indent="0">
              <a:buNone/>
              <a:defRPr sz="831"/>
            </a:lvl4pPr>
            <a:lvl5pPr marL="1687930" indent="0">
              <a:buNone/>
              <a:defRPr sz="831"/>
            </a:lvl5pPr>
            <a:lvl6pPr marL="2109912" indent="0">
              <a:buNone/>
              <a:defRPr sz="831"/>
            </a:lvl6pPr>
            <a:lvl7pPr marL="2531896" indent="0">
              <a:buNone/>
              <a:defRPr sz="831"/>
            </a:lvl7pPr>
            <a:lvl8pPr marL="2953878" indent="0">
              <a:buNone/>
              <a:defRPr sz="831"/>
            </a:lvl8pPr>
            <a:lvl9pPr marL="3375860" indent="0">
              <a:buNone/>
              <a:defRPr sz="831"/>
            </a:lvl9pPr>
          </a:lstStyle>
          <a:p>
            <a:pPr lvl="0"/>
            <a:r>
              <a:rPr lang="ja-JP" altLang="en-US"/>
              <a:t>マスタ テキストの書式設定</a:t>
            </a:r>
          </a:p>
        </p:txBody>
      </p:sp>
      <p:sp>
        <p:nvSpPr>
          <p:cNvPr id="266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66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668"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010991888"/>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670" name="タイトル 1"/>
          <p:cNvSpPr>
            <a:spLocks noGrp="1"/>
          </p:cNvSpPr>
          <p:nvPr>
            <p:ph type="title"/>
          </p:nvPr>
        </p:nvSpPr>
        <p:spPr/>
        <p:txBody>
          <a:bodyPr/>
          <a:lstStyle/>
          <a:p>
            <a:r>
              <a:rPr lang="ja-JP" altLang="en-US"/>
              <a:t>マスタ タイトルの書式設定</a:t>
            </a:r>
          </a:p>
        </p:txBody>
      </p:sp>
      <p:sp>
        <p:nvSpPr>
          <p:cNvPr id="2671"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7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67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674"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416996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82" name="タイトル 1"/>
          <p:cNvSpPr>
            <a:spLocks noGrp="1"/>
          </p:cNvSpPr>
          <p:nvPr>
            <p:ph type="title"/>
          </p:nvPr>
        </p:nvSpPr>
        <p:spPr>
          <a:xfrm>
            <a:off x="1941648" y="4800600"/>
            <a:ext cx="5943600" cy="566738"/>
          </a:xfrm>
        </p:spPr>
        <p:txBody>
          <a:bodyPr anchor="b"/>
          <a:lstStyle>
            <a:lvl1pPr algn="l">
              <a:defRPr sz="2000" b="1"/>
            </a:lvl1pPr>
          </a:lstStyle>
          <a:p>
            <a:r>
              <a:rPr lang="ja-JP" altLang="en-US"/>
              <a:t>マスタ タイトルの書式設定</a:t>
            </a:r>
          </a:p>
        </p:txBody>
      </p:sp>
      <p:sp>
        <p:nvSpPr>
          <p:cNvPr id="1183" name="図プレースホルダ 2"/>
          <p:cNvSpPr>
            <a:spLocks noGrp="1"/>
          </p:cNvSpPr>
          <p:nvPr>
            <p:ph type="pic" idx="1"/>
          </p:nvPr>
        </p:nvSpPr>
        <p:spPr>
          <a:xfrm>
            <a:off x="1941648"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1184" name="テキスト プレースホルダ 3"/>
          <p:cNvSpPr>
            <a:spLocks noGrp="1"/>
          </p:cNvSpPr>
          <p:nvPr>
            <p:ph type="body" sz="half" idx="2"/>
          </p:nvPr>
        </p:nvSpPr>
        <p:spPr>
          <a:xfrm>
            <a:off x="1941648"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85"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86"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87" name="Rectangle 5"/>
          <p:cNvSpPr>
            <a:spLocks noGrp="1" noChangeArrowheads="1"/>
          </p:cNvSpPr>
          <p:nvPr>
            <p:ph type="sldNum" sz="quarter" idx="12"/>
          </p:nvPr>
        </p:nvSpPr>
        <p:spPr>
          <a:ln/>
        </p:spPr>
        <p:txBody>
          <a:bodyPr/>
          <a:lstStyle>
            <a:lvl1pPr>
              <a:defRPr/>
            </a:lvl1pPr>
          </a:lstStyle>
          <a:p>
            <a:pPr>
              <a:defRPr/>
            </a:pPr>
            <a:fld id="{B7F5238F-1A16-41E0-B14B-EFA25B54DA9E}"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676" name="縦書きタイトル 1"/>
          <p:cNvSpPr>
            <a:spLocks noGrp="1"/>
          </p:cNvSpPr>
          <p:nvPr>
            <p:ph type="title" orient="vert"/>
          </p:nvPr>
        </p:nvSpPr>
        <p:spPr>
          <a:xfrm>
            <a:off x="7058026" y="17"/>
            <a:ext cx="2352675" cy="6126163"/>
          </a:xfrm>
        </p:spPr>
        <p:txBody>
          <a:bodyPr vert="eaVert"/>
          <a:lstStyle/>
          <a:p>
            <a:r>
              <a:rPr lang="ja-JP" altLang="en-US"/>
              <a:t>マスタ タイトルの書式設定</a:t>
            </a:r>
          </a:p>
        </p:txBody>
      </p:sp>
      <p:sp>
        <p:nvSpPr>
          <p:cNvPr id="2677" name="縦書きテキスト プレースホルダ 2"/>
          <p:cNvSpPr>
            <a:spLocks noGrp="1"/>
          </p:cNvSpPr>
          <p:nvPr>
            <p:ph type="body" orient="vert" idx="1"/>
          </p:nvPr>
        </p:nvSpPr>
        <p:spPr>
          <a:xfrm>
            <a:off x="4" y="17"/>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7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67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680"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295410887"/>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695" name="Picture 7" descr="mlit_top"/>
          <p:cNvPicPr>
            <a:picLocks noChangeAspect="1" noChangeArrowheads="1"/>
          </p:cNvPicPr>
          <p:nvPr/>
        </p:nvPicPr>
        <p:blipFill>
          <a:blip r:embed="rId2" cstate="print"/>
          <a:srcRect t="62230"/>
          <a:stretch>
            <a:fillRect/>
          </a:stretch>
        </p:blipFill>
        <p:spPr>
          <a:xfrm>
            <a:off x="0" y="6524678"/>
            <a:ext cx="9906000" cy="333375"/>
          </a:xfrm>
          <a:prstGeom prst="rect">
            <a:avLst/>
          </a:prstGeom>
          <a:noFill/>
          <a:ln w="9525">
            <a:noFill/>
            <a:miter lim="800000"/>
            <a:headEnd/>
            <a:tailEnd/>
          </a:ln>
        </p:spPr>
      </p:pic>
      <p:sp>
        <p:nvSpPr>
          <p:cNvPr id="2696" name="Rectangle 9"/>
          <p:cNvSpPr>
            <a:spLocks noChangeArrowheads="1"/>
          </p:cNvSpPr>
          <p:nvPr/>
        </p:nvSpPr>
        <p:spPr>
          <a:xfrm>
            <a:off x="1833566" y="3284594"/>
            <a:ext cx="8072437" cy="73025"/>
          </a:xfrm>
          <a:prstGeom prst="rect">
            <a:avLst/>
          </a:prstGeom>
          <a:solidFill>
            <a:srgbClr val="0066CC"/>
          </a:solidFill>
          <a:ln w="9525">
            <a:noFill/>
            <a:miter lim="800000"/>
            <a:headEnd/>
            <a:tailEnd/>
          </a:ln>
          <a:effectLst/>
        </p:spPr>
        <p:txBody>
          <a:bodyPr wrap="none" lIns="84395" tIns="42198" rIns="84395" bIns="42198" anchor="ctr"/>
          <a:lstStyle/>
          <a:p>
            <a:pPr>
              <a:defRPr/>
            </a:pPr>
            <a:endParaRPr lang="ja-JP" altLang="en-US">
              <a:solidFill>
                <a:prstClr val="black"/>
              </a:solidFill>
            </a:endParaRPr>
          </a:p>
        </p:txBody>
      </p:sp>
      <p:pic>
        <p:nvPicPr>
          <p:cNvPr id="2697" name="Picture 11"/>
          <p:cNvPicPr>
            <a:picLocks noChangeAspect="1" noChangeArrowheads="1"/>
          </p:cNvPicPr>
          <p:nvPr/>
        </p:nvPicPr>
        <p:blipFill>
          <a:blip r:embed="rId3" cstate="print"/>
          <a:stretch>
            <a:fillRect/>
          </a:stretch>
        </p:blipFill>
        <p:spPr>
          <a:xfrm>
            <a:off x="3" y="6051606"/>
            <a:ext cx="2301875" cy="473075"/>
          </a:xfrm>
          <a:prstGeom prst="rect">
            <a:avLst/>
          </a:prstGeom>
          <a:noFill/>
          <a:ln w="9525">
            <a:noFill/>
            <a:miter lim="800000"/>
            <a:headEnd/>
            <a:tailEnd/>
          </a:ln>
        </p:spPr>
      </p:pic>
      <p:sp>
        <p:nvSpPr>
          <p:cNvPr id="2698" name="Text Box 12"/>
          <p:cNvSpPr txBox="1">
            <a:spLocks noChangeArrowheads="1"/>
          </p:cNvSpPr>
          <p:nvPr/>
        </p:nvSpPr>
        <p:spPr>
          <a:xfrm>
            <a:off x="1" y="6524677"/>
            <a:ext cx="3374842" cy="255716"/>
          </a:xfrm>
          <a:prstGeom prst="rect">
            <a:avLst/>
          </a:prstGeom>
          <a:noFill/>
          <a:ln w="9525">
            <a:noFill/>
            <a:miter lim="800000"/>
            <a:headEnd/>
            <a:tailEnd/>
          </a:ln>
          <a:effectLst/>
        </p:spPr>
        <p:txBody>
          <a:bodyPr wrap="none" lIns="84395" tIns="42198" rIns="84395" bIns="42198">
            <a:spAutoFit/>
          </a:bodyPr>
          <a:lstStyle/>
          <a:p>
            <a:pPr>
              <a:defRPr/>
            </a:pPr>
            <a:r>
              <a:rPr lang="en-US" altLang="ja-JP" sz="1108" i="1" dirty="0">
                <a:solidFill>
                  <a:prstClr val="white"/>
                </a:solidFill>
                <a:latin typeface="Times New Roman" pitchFamily="18" charset="0"/>
              </a:rPr>
              <a:t>Ministry of Land, Infrastructure, Transport and Tourism</a:t>
            </a:r>
          </a:p>
        </p:txBody>
      </p:sp>
      <p:sp>
        <p:nvSpPr>
          <p:cNvPr id="2699" name="Rectangle 2"/>
          <p:cNvSpPr>
            <a:spLocks noGrp="1" noChangeArrowheads="1"/>
          </p:cNvSpPr>
          <p:nvPr>
            <p:ph type="ctrTitle"/>
          </p:nvPr>
        </p:nvSpPr>
        <p:spPr>
          <a:xfrm>
            <a:off x="1754197" y="2133657"/>
            <a:ext cx="8151813" cy="1470025"/>
          </a:xfrm>
        </p:spPr>
        <p:txBody>
          <a:bodyPr/>
          <a:lstStyle>
            <a:lvl1pPr>
              <a:defRPr sz="3692"/>
            </a:lvl1pPr>
          </a:lstStyle>
          <a:p>
            <a:r>
              <a:rPr lang="ja-JP" altLang="en-US"/>
              <a:t>マスタ タイトルの書式設定</a:t>
            </a:r>
          </a:p>
        </p:txBody>
      </p:sp>
      <p:sp>
        <p:nvSpPr>
          <p:cNvPr id="2700"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701"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702"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117939094"/>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704" name="タイトル 1"/>
          <p:cNvSpPr>
            <a:spLocks noGrp="1"/>
          </p:cNvSpPr>
          <p:nvPr>
            <p:ph type="title"/>
          </p:nvPr>
        </p:nvSpPr>
        <p:spPr/>
        <p:txBody>
          <a:bodyPr/>
          <a:lstStyle/>
          <a:p>
            <a:r>
              <a:rPr lang="ja-JP" altLang="en-US" dirty="0"/>
              <a:t>マスタ タイトルの書式設定</a:t>
            </a:r>
          </a:p>
        </p:txBody>
      </p:sp>
      <p:sp>
        <p:nvSpPr>
          <p:cNvPr id="2705"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0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0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08"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674763392"/>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710" name="タイトル 1"/>
          <p:cNvSpPr>
            <a:spLocks noGrp="1"/>
          </p:cNvSpPr>
          <p:nvPr>
            <p:ph type="title"/>
          </p:nvPr>
        </p:nvSpPr>
        <p:spPr>
          <a:xfrm>
            <a:off x="782506" y="4406956"/>
            <a:ext cx="8420100" cy="1362075"/>
          </a:xfrm>
        </p:spPr>
        <p:txBody>
          <a:bodyPr anchor="t"/>
          <a:lstStyle>
            <a:lvl1pPr algn="l">
              <a:defRPr sz="3692" b="1" cap="all"/>
            </a:lvl1pPr>
          </a:lstStyle>
          <a:p>
            <a:r>
              <a:rPr lang="ja-JP" altLang="en-US"/>
              <a:t>マスタ タイトルの書式設定</a:t>
            </a:r>
          </a:p>
        </p:txBody>
      </p:sp>
      <p:sp>
        <p:nvSpPr>
          <p:cNvPr id="2711" name="テキスト プレースホルダ 2"/>
          <p:cNvSpPr>
            <a:spLocks noGrp="1"/>
          </p:cNvSpPr>
          <p:nvPr>
            <p:ph type="body" idx="1"/>
          </p:nvPr>
        </p:nvSpPr>
        <p:spPr>
          <a:xfrm>
            <a:off x="782506" y="2906732"/>
            <a:ext cx="8420100" cy="1500187"/>
          </a:xfrm>
        </p:spPr>
        <p:txBody>
          <a:bodyPr anchor="b"/>
          <a:lstStyle>
            <a:lvl1pPr marL="0" indent="0">
              <a:buNone/>
              <a:defRPr sz="1846"/>
            </a:lvl1pPr>
            <a:lvl2pPr marL="421982" indent="0">
              <a:buNone/>
              <a:defRPr sz="1662"/>
            </a:lvl2pPr>
            <a:lvl3pPr marL="843965" indent="0">
              <a:buNone/>
              <a:defRPr sz="1477"/>
            </a:lvl3pPr>
            <a:lvl4pPr marL="1265947" indent="0">
              <a:buNone/>
              <a:defRPr sz="1292"/>
            </a:lvl4pPr>
            <a:lvl5pPr marL="1687930" indent="0">
              <a:buNone/>
              <a:defRPr sz="1292"/>
            </a:lvl5pPr>
            <a:lvl6pPr marL="2109912" indent="0">
              <a:buNone/>
              <a:defRPr sz="1292"/>
            </a:lvl6pPr>
            <a:lvl7pPr marL="2531896" indent="0">
              <a:buNone/>
              <a:defRPr sz="1292"/>
            </a:lvl7pPr>
            <a:lvl8pPr marL="2953878" indent="0">
              <a:buNone/>
              <a:defRPr sz="1292"/>
            </a:lvl8pPr>
            <a:lvl9pPr marL="3375860" indent="0">
              <a:buNone/>
              <a:defRPr sz="1292"/>
            </a:lvl9pPr>
          </a:lstStyle>
          <a:p>
            <a:pPr lvl="0"/>
            <a:r>
              <a:rPr lang="ja-JP" altLang="en-US"/>
              <a:t>マスタ テキストの書式設定</a:t>
            </a:r>
          </a:p>
        </p:txBody>
      </p:sp>
      <p:sp>
        <p:nvSpPr>
          <p:cNvPr id="271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1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14"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
        <p:nvSpPr>
          <p:cNvPr id="2715" name="Rectangle 2"/>
          <p:cNvSpPr txBox="1">
            <a:spLocks noChangeArrowheads="1"/>
          </p:cNvSpPr>
          <p:nvPr userDrawn="1"/>
        </p:nvSpPr>
        <p:spPr>
          <a:xfrm>
            <a:off x="8" y="0"/>
            <a:ext cx="7605714" cy="476250"/>
          </a:xfrm>
          <a:prstGeom prst="rect">
            <a:avLst/>
          </a:prstGeom>
          <a:noFill/>
          <a:ln w="9525">
            <a:noFill/>
            <a:miter lim="800000"/>
            <a:headEnd/>
            <a:tailEnd/>
          </a:ln>
        </p:spPr>
        <p:txBody>
          <a:bodyPr vert="horz" wrap="square" lIns="84395" tIns="42198" rIns="84395" bIns="42198" numCol="1" anchor="ctr" anchorCtr="0" compatLnSpc="1">
            <a:prstTxWarp prst="textNoShape">
              <a:avLst/>
            </a:prstTxWarp>
          </a:bodyPr>
          <a:lstStyle>
            <a:lvl1pPr algn="l" rtl="0" eaLnBrk="1" fontAlgn="base" hangingPunct="1">
              <a:spcBef>
                <a:spcPct val="0"/>
              </a:spcBef>
              <a:spcAft>
                <a:spcPct val="0"/>
              </a:spcAft>
              <a:defRPr kumimoji="1" sz="24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3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3"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0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4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215" kern="0"/>
              <a:t>マスタ タイトルの書式設定</a:t>
            </a:r>
            <a:endParaRPr lang="ja-JP" altLang="en-US" sz="2215" kern="0" dirty="0"/>
          </a:p>
        </p:txBody>
      </p:sp>
    </p:spTree>
    <p:extLst>
      <p:ext uri="{BB962C8B-B14F-4D97-AF65-F5344CB8AC3E}">
        <p14:creationId xmlns:p14="http://schemas.microsoft.com/office/powerpoint/2010/main" val="1824737199"/>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717" name="タイトル 1"/>
          <p:cNvSpPr>
            <a:spLocks noGrp="1"/>
          </p:cNvSpPr>
          <p:nvPr>
            <p:ph type="title"/>
          </p:nvPr>
        </p:nvSpPr>
        <p:spPr/>
        <p:txBody>
          <a:bodyPr/>
          <a:lstStyle/>
          <a:p>
            <a:r>
              <a:rPr lang="ja-JP" altLang="en-US"/>
              <a:t>マスタ タイトルの書式設定</a:t>
            </a:r>
          </a:p>
        </p:txBody>
      </p:sp>
      <p:sp>
        <p:nvSpPr>
          <p:cNvPr id="2718" name="コンテンツ プレースホルダ 2"/>
          <p:cNvSpPr>
            <a:spLocks noGrp="1"/>
          </p:cNvSpPr>
          <p:nvPr>
            <p:ph sz="half" idx="1"/>
          </p:nvPr>
        </p:nvSpPr>
        <p:spPr>
          <a:xfrm>
            <a:off x="49530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19" name="コンテンツ プレースホルダ 3"/>
          <p:cNvSpPr>
            <a:spLocks noGrp="1"/>
          </p:cNvSpPr>
          <p:nvPr>
            <p:ph sz="half" idx="2"/>
          </p:nvPr>
        </p:nvSpPr>
        <p:spPr>
          <a:xfrm>
            <a:off x="503555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2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2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22"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404464617"/>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724"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2725" name="テキスト プレースホルダ 2"/>
          <p:cNvSpPr>
            <a:spLocks noGrp="1"/>
          </p:cNvSpPr>
          <p:nvPr>
            <p:ph type="body" idx="1"/>
          </p:nvPr>
        </p:nvSpPr>
        <p:spPr>
          <a:xfrm>
            <a:off x="495301" y="1535113"/>
            <a:ext cx="4376870" cy="639762"/>
          </a:xfrm>
        </p:spPr>
        <p:txBody>
          <a:bodyPr anchor="b"/>
          <a:lstStyle>
            <a:lvl1pPr marL="0" indent="0">
              <a:buNone/>
              <a:defRPr sz="2215" b="1"/>
            </a:lvl1pPr>
            <a:lvl2pPr marL="421982" indent="0">
              <a:buNone/>
              <a:defRPr sz="1846" b="1"/>
            </a:lvl2pPr>
            <a:lvl3pPr marL="843965" indent="0">
              <a:buNone/>
              <a:defRPr sz="1662" b="1"/>
            </a:lvl3pPr>
            <a:lvl4pPr marL="1265947" indent="0">
              <a:buNone/>
              <a:defRPr sz="1477" b="1"/>
            </a:lvl4pPr>
            <a:lvl5pPr marL="1687930" indent="0">
              <a:buNone/>
              <a:defRPr sz="1477" b="1"/>
            </a:lvl5pPr>
            <a:lvl6pPr marL="2109912" indent="0">
              <a:buNone/>
              <a:defRPr sz="1477" b="1"/>
            </a:lvl6pPr>
            <a:lvl7pPr marL="2531896" indent="0">
              <a:buNone/>
              <a:defRPr sz="1477" b="1"/>
            </a:lvl7pPr>
            <a:lvl8pPr marL="2953878" indent="0">
              <a:buNone/>
              <a:defRPr sz="1477" b="1"/>
            </a:lvl8pPr>
            <a:lvl9pPr marL="3375860" indent="0">
              <a:buNone/>
              <a:defRPr sz="1477" b="1"/>
            </a:lvl9pPr>
          </a:lstStyle>
          <a:p>
            <a:pPr lvl="0"/>
            <a:r>
              <a:rPr lang="ja-JP" altLang="en-US"/>
              <a:t>マスタ テキストの書式設定</a:t>
            </a:r>
          </a:p>
        </p:txBody>
      </p:sp>
      <p:sp>
        <p:nvSpPr>
          <p:cNvPr id="2726" name="コンテンツ プレースホルダ 3"/>
          <p:cNvSpPr>
            <a:spLocks noGrp="1"/>
          </p:cNvSpPr>
          <p:nvPr>
            <p:ph sz="half" idx="2"/>
          </p:nvPr>
        </p:nvSpPr>
        <p:spPr>
          <a:xfrm>
            <a:off x="495301" y="2174878"/>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27" name="テキスト プレースホルダ 4"/>
          <p:cNvSpPr>
            <a:spLocks noGrp="1"/>
          </p:cNvSpPr>
          <p:nvPr>
            <p:ph type="body" sz="quarter" idx="3"/>
          </p:nvPr>
        </p:nvSpPr>
        <p:spPr>
          <a:xfrm>
            <a:off x="5032112" y="1535113"/>
            <a:ext cx="4378591" cy="639762"/>
          </a:xfrm>
        </p:spPr>
        <p:txBody>
          <a:bodyPr anchor="b"/>
          <a:lstStyle>
            <a:lvl1pPr marL="0" indent="0">
              <a:buNone/>
              <a:defRPr sz="2215" b="1"/>
            </a:lvl1pPr>
            <a:lvl2pPr marL="421982" indent="0">
              <a:buNone/>
              <a:defRPr sz="1846" b="1"/>
            </a:lvl2pPr>
            <a:lvl3pPr marL="843965" indent="0">
              <a:buNone/>
              <a:defRPr sz="1662" b="1"/>
            </a:lvl3pPr>
            <a:lvl4pPr marL="1265947" indent="0">
              <a:buNone/>
              <a:defRPr sz="1477" b="1"/>
            </a:lvl4pPr>
            <a:lvl5pPr marL="1687930" indent="0">
              <a:buNone/>
              <a:defRPr sz="1477" b="1"/>
            </a:lvl5pPr>
            <a:lvl6pPr marL="2109912" indent="0">
              <a:buNone/>
              <a:defRPr sz="1477" b="1"/>
            </a:lvl6pPr>
            <a:lvl7pPr marL="2531896" indent="0">
              <a:buNone/>
              <a:defRPr sz="1477" b="1"/>
            </a:lvl7pPr>
            <a:lvl8pPr marL="2953878" indent="0">
              <a:buNone/>
              <a:defRPr sz="1477" b="1"/>
            </a:lvl8pPr>
            <a:lvl9pPr marL="3375860" indent="0">
              <a:buNone/>
              <a:defRPr sz="1477" b="1"/>
            </a:lvl9pPr>
          </a:lstStyle>
          <a:p>
            <a:pPr lvl="0"/>
            <a:r>
              <a:rPr lang="ja-JP" altLang="en-US"/>
              <a:t>マスタ テキストの書式設定</a:t>
            </a:r>
          </a:p>
        </p:txBody>
      </p:sp>
      <p:sp>
        <p:nvSpPr>
          <p:cNvPr id="2728" name="コンテンツ プレースホルダ 5"/>
          <p:cNvSpPr>
            <a:spLocks noGrp="1"/>
          </p:cNvSpPr>
          <p:nvPr>
            <p:ph sz="quarter" idx="4"/>
          </p:nvPr>
        </p:nvSpPr>
        <p:spPr>
          <a:xfrm>
            <a:off x="5032112" y="2174878"/>
            <a:ext cx="437859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2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3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31" name="Rectangle 5"/>
          <p:cNvSpPr>
            <a:spLocks noGrp="1" noChangeArrowheads="1"/>
          </p:cNvSpPr>
          <p:nvPr>
            <p:ph type="sldNum" sz="quarter" idx="12"/>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762829344"/>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733" name="タイトル 1"/>
          <p:cNvSpPr>
            <a:spLocks noGrp="1"/>
          </p:cNvSpPr>
          <p:nvPr>
            <p:ph type="title"/>
          </p:nvPr>
        </p:nvSpPr>
        <p:spPr/>
        <p:txBody>
          <a:bodyPr/>
          <a:lstStyle/>
          <a:p>
            <a:r>
              <a:rPr lang="ja-JP" altLang="en-US"/>
              <a:t>マスタ タイトルの書式設定</a:t>
            </a:r>
          </a:p>
        </p:txBody>
      </p:sp>
      <p:sp>
        <p:nvSpPr>
          <p:cNvPr id="273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3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36" name="Rectangle 6"/>
          <p:cNvSpPr>
            <a:spLocks noGrp="1" noChangeArrowheads="1"/>
          </p:cNvSpPr>
          <p:nvPr>
            <p:ph type="sldNum" sz="quarter" idx="12"/>
          </p:nvPr>
        </p:nvSpPr>
        <p:spPr>
          <a:xfrm>
            <a:off x="9283700" y="6502400"/>
            <a:ext cx="622300" cy="355600"/>
          </a:xfrm>
          <a:prstGeom prst="rect">
            <a:avLst/>
          </a:prstGeom>
          <a:ln/>
        </p:spPr>
        <p:txBody>
          <a:bodyPr lIns="91428" tIns="45714" rIns="91428" bIns="45714"/>
          <a:lstStyle>
            <a:lvl1pPr algn="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5466123"/>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73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3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40"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532959910"/>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742" name="タイトル 1"/>
          <p:cNvSpPr>
            <a:spLocks noGrp="1"/>
          </p:cNvSpPr>
          <p:nvPr>
            <p:ph type="title"/>
          </p:nvPr>
        </p:nvSpPr>
        <p:spPr>
          <a:xfrm>
            <a:off x="495309" y="273053"/>
            <a:ext cx="3259006" cy="1162050"/>
          </a:xfrm>
        </p:spPr>
        <p:txBody>
          <a:bodyPr anchor="b"/>
          <a:lstStyle>
            <a:lvl1pPr algn="l">
              <a:defRPr sz="1846" b="1"/>
            </a:lvl1pPr>
          </a:lstStyle>
          <a:p>
            <a:r>
              <a:rPr lang="ja-JP" altLang="en-US"/>
              <a:t>マスタ タイトルの書式設定</a:t>
            </a:r>
          </a:p>
        </p:txBody>
      </p:sp>
      <p:sp>
        <p:nvSpPr>
          <p:cNvPr id="2743" name="コンテンツ プレースホルダ 2"/>
          <p:cNvSpPr>
            <a:spLocks noGrp="1"/>
          </p:cNvSpPr>
          <p:nvPr>
            <p:ph idx="1"/>
          </p:nvPr>
        </p:nvSpPr>
        <p:spPr>
          <a:xfrm>
            <a:off x="3872980" y="273065"/>
            <a:ext cx="5537728"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44" name="テキスト プレースホルダ 3"/>
          <p:cNvSpPr>
            <a:spLocks noGrp="1"/>
          </p:cNvSpPr>
          <p:nvPr>
            <p:ph type="body" sz="half" idx="2"/>
          </p:nvPr>
        </p:nvSpPr>
        <p:spPr>
          <a:xfrm>
            <a:off x="495309" y="1435113"/>
            <a:ext cx="3259006" cy="4691063"/>
          </a:xfrm>
        </p:spPr>
        <p:txBody>
          <a:bodyPr/>
          <a:lstStyle>
            <a:lvl1pPr marL="0" indent="0">
              <a:buNone/>
              <a:defRPr sz="1292"/>
            </a:lvl1pPr>
            <a:lvl2pPr marL="421982" indent="0">
              <a:buNone/>
              <a:defRPr sz="1108"/>
            </a:lvl2pPr>
            <a:lvl3pPr marL="843965" indent="0">
              <a:buNone/>
              <a:defRPr sz="923"/>
            </a:lvl3pPr>
            <a:lvl4pPr marL="1265947" indent="0">
              <a:buNone/>
              <a:defRPr sz="831"/>
            </a:lvl4pPr>
            <a:lvl5pPr marL="1687930" indent="0">
              <a:buNone/>
              <a:defRPr sz="831"/>
            </a:lvl5pPr>
            <a:lvl6pPr marL="2109912" indent="0">
              <a:buNone/>
              <a:defRPr sz="831"/>
            </a:lvl6pPr>
            <a:lvl7pPr marL="2531896" indent="0">
              <a:buNone/>
              <a:defRPr sz="831"/>
            </a:lvl7pPr>
            <a:lvl8pPr marL="2953878" indent="0">
              <a:buNone/>
              <a:defRPr sz="831"/>
            </a:lvl8pPr>
            <a:lvl9pPr marL="3375860" indent="0">
              <a:buNone/>
              <a:defRPr sz="831"/>
            </a:lvl9pPr>
          </a:lstStyle>
          <a:p>
            <a:pPr lvl="0"/>
            <a:r>
              <a:rPr lang="ja-JP" altLang="en-US"/>
              <a:t>マスタ テキストの書式設定</a:t>
            </a:r>
          </a:p>
        </p:txBody>
      </p:sp>
      <p:sp>
        <p:nvSpPr>
          <p:cNvPr id="274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4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47"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809146580"/>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749" name="タイトル 1"/>
          <p:cNvSpPr>
            <a:spLocks noGrp="1"/>
          </p:cNvSpPr>
          <p:nvPr>
            <p:ph type="title"/>
          </p:nvPr>
        </p:nvSpPr>
        <p:spPr>
          <a:xfrm>
            <a:off x="1941648" y="4800600"/>
            <a:ext cx="5943600" cy="566738"/>
          </a:xfrm>
        </p:spPr>
        <p:txBody>
          <a:bodyPr anchor="b"/>
          <a:lstStyle>
            <a:lvl1pPr algn="l">
              <a:defRPr sz="1846" b="1"/>
            </a:lvl1pPr>
          </a:lstStyle>
          <a:p>
            <a:r>
              <a:rPr lang="ja-JP" altLang="en-US"/>
              <a:t>マスタ タイトルの書式設定</a:t>
            </a:r>
          </a:p>
        </p:txBody>
      </p:sp>
      <p:sp>
        <p:nvSpPr>
          <p:cNvPr id="2750" name="図プレースホルダ 2"/>
          <p:cNvSpPr>
            <a:spLocks noGrp="1"/>
          </p:cNvSpPr>
          <p:nvPr>
            <p:ph type="pic" idx="1"/>
          </p:nvPr>
        </p:nvSpPr>
        <p:spPr>
          <a:xfrm>
            <a:off x="1941648" y="612775"/>
            <a:ext cx="5943600" cy="4114800"/>
          </a:xfrm>
        </p:spPr>
        <p:txBody>
          <a:bodyPr/>
          <a:lstStyle>
            <a:lvl1pPr marL="0" indent="0">
              <a:buNone/>
              <a:defRPr sz="2954"/>
            </a:lvl1pPr>
            <a:lvl2pPr marL="421982" indent="0">
              <a:buNone/>
              <a:defRPr sz="2585"/>
            </a:lvl2pPr>
            <a:lvl3pPr marL="843965" indent="0">
              <a:buNone/>
              <a:defRPr sz="2215"/>
            </a:lvl3pPr>
            <a:lvl4pPr marL="1265947" indent="0">
              <a:buNone/>
              <a:defRPr sz="1846"/>
            </a:lvl4pPr>
            <a:lvl5pPr marL="1687930" indent="0">
              <a:buNone/>
              <a:defRPr sz="1846"/>
            </a:lvl5pPr>
            <a:lvl6pPr marL="2109912" indent="0">
              <a:buNone/>
              <a:defRPr sz="1846"/>
            </a:lvl6pPr>
            <a:lvl7pPr marL="2531896" indent="0">
              <a:buNone/>
              <a:defRPr sz="1846"/>
            </a:lvl7pPr>
            <a:lvl8pPr marL="2953878" indent="0">
              <a:buNone/>
              <a:defRPr sz="1846"/>
            </a:lvl8pPr>
            <a:lvl9pPr marL="3375860" indent="0">
              <a:buNone/>
              <a:defRPr sz="1846"/>
            </a:lvl9pPr>
          </a:lstStyle>
          <a:p>
            <a:pPr lvl="0"/>
            <a:r>
              <a:rPr lang="ja-JP" altLang="en-US" noProof="0"/>
              <a:t>アイコンをクリックして図を追加</a:t>
            </a:r>
          </a:p>
        </p:txBody>
      </p:sp>
      <p:sp>
        <p:nvSpPr>
          <p:cNvPr id="2751" name="テキスト プレースホルダ 3"/>
          <p:cNvSpPr>
            <a:spLocks noGrp="1"/>
          </p:cNvSpPr>
          <p:nvPr>
            <p:ph type="body" sz="half" idx="2"/>
          </p:nvPr>
        </p:nvSpPr>
        <p:spPr>
          <a:xfrm>
            <a:off x="1941648" y="5367338"/>
            <a:ext cx="5943600" cy="804862"/>
          </a:xfrm>
        </p:spPr>
        <p:txBody>
          <a:bodyPr/>
          <a:lstStyle>
            <a:lvl1pPr marL="0" indent="0">
              <a:buNone/>
              <a:defRPr sz="1292"/>
            </a:lvl1pPr>
            <a:lvl2pPr marL="421982" indent="0">
              <a:buNone/>
              <a:defRPr sz="1108"/>
            </a:lvl2pPr>
            <a:lvl3pPr marL="843965" indent="0">
              <a:buNone/>
              <a:defRPr sz="923"/>
            </a:lvl3pPr>
            <a:lvl4pPr marL="1265947" indent="0">
              <a:buNone/>
              <a:defRPr sz="831"/>
            </a:lvl4pPr>
            <a:lvl5pPr marL="1687930" indent="0">
              <a:buNone/>
              <a:defRPr sz="831"/>
            </a:lvl5pPr>
            <a:lvl6pPr marL="2109912" indent="0">
              <a:buNone/>
              <a:defRPr sz="831"/>
            </a:lvl6pPr>
            <a:lvl7pPr marL="2531896" indent="0">
              <a:buNone/>
              <a:defRPr sz="831"/>
            </a:lvl7pPr>
            <a:lvl8pPr marL="2953878" indent="0">
              <a:buNone/>
              <a:defRPr sz="831"/>
            </a:lvl8pPr>
            <a:lvl9pPr marL="3375860" indent="0">
              <a:buNone/>
              <a:defRPr sz="831"/>
            </a:lvl9pPr>
          </a:lstStyle>
          <a:p>
            <a:pPr lvl="0"/>
            <a:r>
              <a:rPr lang="ja-JP" altLang="en-US"/>
              <a:t>マスタ テキストの書式設定</a:t>
            </a:r>
          </a:p>
        </p:txBody>
      </p:sp>
      <p:sp>
        <p:nvSpPr>
          <p:cNvPr id="275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5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54"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492641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89" name="タイトル 1"/>
          <p:cNvSpPr>
            <a:spLocks noGrp="1"/>
          </p:cNvSpPr>
          <p:nvPr>
            <p:ph type="title"/>
          </p:nvPr>
        </p:nvSpPr>
        <p:spPr/>
        <p:txBody>
          <a:bodyPr/>
          <a:lstStyle/>
          <a:p>
            <a:r>
              <a:rPr lang="ja-JP" altLang="en-US"/>
              <a:t>マスタ タイトルの書式設定</a:t>
            </a:r>
          </a:p>
        </p:txBody>
      </p:sp>
      <p:sp>
        <p:nvSpPr>
          <p:cNvPr id="119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91"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92"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93" name="Rectangle 5"/>
          <p:cNvSpPr>
            <a:spLocks noGrp="1" noChangeArrowheads="1"/>
          </p:cNvSpPr>
          <p:nvPr>
            <p:ph type="sldNum" sz="quarter" idx="12"/>
          </p:nvPr>
        </p:nvSpPr>
        <p:spPr>
          <a:ln/>
        </p:spPr>
        <p:txBody>
          <a:bodyPr/>
          <a:lstStyle>
            <a:lvl1pPr>
              <a:defRPr/>
            </a:lvl1pPr>
          </a:lstStyle>
          <a:p>
            <a:pPr>
              <a:defRPr/>
            </a:pPr>
            <a:fld id="{9A74F7B3-F43F-4B83-B0F4-87144D98E82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756" name="タイトル 1"/>
          <p:cNvSpPr>
            <a:spLocks noGrp="1"/>
          </p:cNvSpPr>
          <p:nvPr>
            <p:ph type="title"/>
          </p:nvPr>
        </p:nvSpPr>
        <p:spPr/>
        <p:txBody>
          <a:bodyPr/>
          <a:lstStyle/>
          <a:p>
            <a:r>
              <a:rPr lang="ja-JP" altLang="en-US"/>
              <a:t>マスタ タイトルの書式設定</a:t>
            </a:r>
          </a:p>
        </p:txBody>
      </p:sp>
      <p:sp>
        <p:nvSpPr>
          <p:cNvPr id="275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5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5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60"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001048192"/>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762" name="縦書きタイトル 1"/>
          <p:cNvSpPr>
            <a:spLocks noGrp="1"/>
          </p:cNvSpPr>
          <p:nvPr>
            <p:ph type="title" orient="vert"/>
          </p:nvPr>
        </p:nvSpPr>
        <p:spPr>
          <a:xfrm>
            <a:off x="7058026" y="17"/>
            <a:ext cx="2352675" cy="6126163"/>
          </a:xfrm>
        </p:spPr>
        <p:txBody>
          <a:bodyPr vert="eaVert"/>
          <a:lstStyle/>
          <a:p>
            <a:r>
              <a:rPr lang="ja-JP" altLang="en-US"/>
              <a:t>マスタ タイトルの書式設定</a:t>
            </a:r>
          </a:p>
        </p:txBody>
      </p:sp>
      <p:sp>
        <p:nvSpPr>
          <p:cNvPr id="2763" name="縦書きテキスト プレースホルダ 2"/>
          <p:cNvSpPr>
            <a:spLocks noGrp="1"/>
          </p:cNvSpPr>
          <p:nvPr>
            <p:ph type="body" orient="vert" idx="1"/>
          </p:nvPr>
        </p:nvSpPr>
        <p:spPr>
          <a:xfrm>
            <a:off x="4" y="17"/>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6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66"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554597594"/>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781" name="Picture 7" descr="mlit_top"/>
          <p:cNvPicPr>
            <a:picLocks noChangeAspect="1" noChangeArrowheads="1"/>
          </p:cNvPicPr>
          <p:nvPr/>
        </p:nvPicPr>
        <p:blipFill>
          <a:blip r:embed="rId2" cstate="print"/>
          <a:srcRect t="62230"/>
          <a:stretch>
            <a:fillRect/>
          </a:stretch>
        </p:blipFill>
        <p:spPr>
          <a:xfrm>
            <a:off x="0" y="6524678"/>
            <a:ext cx="9906000" cy="333375"/>
          </a:xfrm>
          <a:prstGeom prst="rect">
            <a:avLst/>
          </a:prstGeom>
          <a:noFill/>
          <a:ln w="9525">
            <a:noFill/>
            <a:miter lim="800000"/>
            <a:headEnd/>
            <a:tailEnd/>
          </a:ln>
        </p:spPr>
      </p:pic>
      <p:sp>
        <p:nvSpPr>
          <p:cNvPr id="2782" name="Rectangle 9"/>
          <p:cNvSpPr>
            <a:spLocks noChangeArrowheads="1"/>
          </p:cNvSpPr>
          <p:nvPr/>
        </p:nvSpPr>
        <p:spPr>
          <a:xfrm>
            <a:off x="1833566" y="3284594"/>
            <a:ext cx="8072437" cy="73025"/>
          </a:xfrm>
          <a:prstGeom prst="rect">
            <a:avLst/>
          </a:prstGeom>
          <a:solidFill>
            <a:srgbClr val="0066CC"/>
          </a:solidFill>
          <a:ln w="9525">
            <a:noFill/>
            <a:miter lim="800000"/>
            <a:headEnd/>
            <a:tailEnd/>
          </a:ln>
          <a:effectLst/>
        </p:spPr>
        <p:txBody>
          <a:bodyPr wrap="none" lIns="84395" tIns="42198" rIns="84395" bIns="42198" anchor="ctr"/>
          <a:lstStyle/>
          <a:p>
            <a:pPr>
              <a:defRPr/>
            </a:pPr>
            <a:endParaRPr lang="ja-JP" altLang="en-US">
              <a:solidFill>
                <a:prstClr val="black"/>
              </a:solidFill>
            </a:endParaRPr>
          </a:p>
        </p:txBody>
      </p:sp>
      <p:pic>
        <p:nvPicPr>
          <p:cNvPr id="2783" name="Picture 11"/>
          <p:cNvPicPr>
            <a:picLocks noChangeAspect="1" noChangeArrowheads="1"/>
          </p:cNvPicPr>
          <p:nvPr/>
        </p:nvPicPr>
        <p:blipFill>
          <a:blip r:embed="rId3" cstate="print"/>
          <a:stretch>
            <a:fillRect/>
          </a:stretch>
        </p:blipFill>
        <p:spPr>
          <a:xfrm>
            <a:off x="3" y="6051606"/>
            <a:ext cx="2301875" cy="473075"/>
          </a:xfrm>
          <a:prstGeom prst="rect">
            <a:avLst/>
          </a:prstGeom>
          <a:noFill/>
          <a:ln w="9525">
            <a:noFill/>
            <a:miter lim="800000"/>
            <a:headEnd/>
            <a:tailEnd/>
          </a:ln>
        </p:spPr>
      </p:pic>
      <p:sp>
        <p:nvSpPr>
          <p:cNvPr id="2784" name="Text Box 12"/>
          <p:cNvSpPr txBox="1">
            <a:spLocks noChangeArrowheads="1"/>
          </p:cNvSpPr>
          <p:nvPr/>
        </p:nvSpPr>
        <p:spPr>
          <a:xfrm>
            <a:off x="1" y="6524677"/>
            <a:ext cx="3374842" cy="255716"/>
          </a:xfrm>
          <a:prstGeom prst="rect">
            <a:avLst/>
          </a:prstGeom>
          <a:noFill/>
          <a:ln w="9525">
            <a:noFill/>
            <a:miter lim="800000"/>
            <a:headEnd/>
            <a:tailEnd/>
          </a:ln>
          <a:effectLst/>
        </p:spPr>
        <p:txBody>
          <a:bodyPr wrap="none" lIns="84395" tIns="42198" rIns="84395" bIns="42198">
            <a:spAutoFit/>
          </a:bodyPr>
          <a:lstStyle/>
          <a:p>
            <a:pPr>
              <a:defRPr/>
            </a:pPr>
            <a:r>
              <a:rPr lang="en-US" altLang="ja-JP" sz="1108" i="1" dirty="0">
                <a:solidFill>
                  <a:prstClr val="white"/>
                </a:solidFill>
                <a:latin typeface="Times New Roman" pitchFamily="18" charset="0"/>
              </a:rPr>
              <a:t>Ministry of Land, Infrastructure, Transport and Tourism</a:t>
            </a:r>
          </a:p>
        </p:txBody>
      </p:sp>
      <p:sp>
        <p:nvSpPr>
          <p:cNvPr id="2785" name="Rectangle 2"/>
          <p:cNvSpPr>
            <a:spLocks noGrp="1" noChangeArrowheads="1"/>
          </p:cNvSpPr>
          <p:nvPr>
            <p:ph type="ctrTitle"/>
          </p:nvPr>
        </p:nvSpPr>
        <p:spPr>
          <a:xfrm>
            <a:off x="1754197" y="2133657"/>
            <a:ext cx="8151813" cy="1470025"/>
          </a:xfrm>
        </p:spPr>
        <p:txBody>
          <a:bodyPr/>
          <a:lstStyle>
            <a:lvl1pPr>
              <a:defRPr sz="3692"/>
            </a:lvl1pPr>
          </a:lstStyle>
          <a:p>
            <a:r>
              <a:rPr lang="ja-JP" altLang="en-US"/>
              <a:t>マスタ タイトルの書式設定</a:t>
            </a:r>
          </a:p>
        </p:txBody>
      </p:sp>
      <p:sp>
        <p:nvSpPr>
          <p:cNvPr id="2786"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787"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788"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656037660"/>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790" name="タイトル 1"/>
          <p:cNvSpPr>
            <a:spLocks noGrp="1"/>
          </p:cNvSpPr>
          <p:nvPr>
            <p:ph type="title"/>
          </p:nvPr>
        </p:nvSpPr>
        <p:spPr/>
        <p:txBody>
          <a:bodyPr/>
          <a:lstStyle/>
          <a:p>
            <a:r>
              <a:rPr lang="ja-JP" altLang="en-US" dirty="0"/>
              <a:t>マスタ タイトルの書式設定</a:t>
            </a:r>
          </a:p>
        </p:txBody>
      </p:sp>
      <p:sp>
        <p:nvSpPr>
          <p:cNvPr id="2791"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9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9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794"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301962800"/>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796" name="タイトル 1"/>
          <p:cNvSpPr>
            <a:spLocks noGrp="1"/>
          </p:cNvSpPr>
          <p:nvPr>
            <p:ph type="title"/>
          </p:nvPr>
        </p:nvSpPr>
        <p:spPr>
          <a:xfrm>
            <a:off x="782506" y="4406956"/>
            <a:ext cx="8420100" cy="1362075"/>
          </a:xfrm>
        </p:spPr>
        <p:txBody>
          <a:bodyPr anchor="t"/>
          <a:lstStyle>
            <a:lvl1pPr algn="l">
              <a:defRPr sz="3692" b="1" cap="all"/>
            </a:lvl1pPr>
          </a:lstStyle>
          <a:p>
            <a:r>
              <a:rPr lang="ja-JP" altLang="en-US"/>
              <a:t>マスタ タイトルの書式設定</a:t>
            </a:r>
          </a:p>
        </p:txBody>
      </p:sp>
      <p:sp>
        <p:nvSpPr>
          <p:cNvPr id="2797" name="テキスト プレースホルダ 2"/>
          <p:cNvSpPr>
            <a:spLocks noGrp="1"/>
          </p:cNvSpPr>
          <p:nvPr>
            <p:ph type="body" idx="1"/>
          </p:nvPr>
        </p:nvSpPr>
        <p:spPr>
          <a:xfrm>
            <a:off x="782506" y="2906732"/>
            <a:ext cx="8420100" cy="1500187"/>
          </a:xfrm>
        </p:spPr>
        <p:txBody>
          <a:bodyPr anchor="b"/>
          <a:lstStyle>
            <a:lvl1pPr marL="0" indent="0">
              <a:buNone/>
              <a:defRPr sz="1846"/>
            </a:lvl1pPr>
            <a:lvl2pPr marL="421982" indent="0">
              <a:buNone/>
              <a:defRPr sz="1662"/>
            </a:lvl2pPr>
            <a:lvl3pPr marL="843965" indent="0">
              <a:buNone/>
              <a:defRPr sz="1477"/>
            </a:lvl3pPr>
            <a:lvl4pPr marL="1265947" indent="0">
              <a:buNone/>
              <a:defRPr sz="1292"/>
            </a:lvl4pPr>
            <a:lvl5pPr marL="1687930" indent="0">
              <a:buNone/>
              <a:defRPr sz="1292"/>
            </a:lvl5pPr>
            <a:lvl6pPr marL="2109912" indent="0">
              <a:buNone/>
              <a:defRPr sz="1292"/>
            </a:lvl6pPr>
            <a:lvl7pPr marL="2531896" indent="0">
              <a:buNone/>
              <a:defRPr sz="1292"/>
            </a:lvl7pPr>
            <a:lvl8pPr marL="2953878" indent="0">
              <a:buNone/>
              <a:defRPr sz="1292"/>
            </a:lvl8pPr>
            <a:lvl9pPr marL="3375860" indent="0">
              <a:buNone/>
              <a:defRPr sz="1292"/>
            </a:lvl9pPr>
          </a:lstStyle>
          <a:p>
            <a:pPr lvl="0"/>
            <a:r>
              <a:rPr lang="ja-JP" altLang="en-US"/>
              <a:t>マスタ テキストの書式設定</a:t>
            </a:r>
          </a:p>
        </p:txBody>
      </p:sp>
      <p:sp>
        <p:nvSpPr>
          <p:cNvPr id="279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79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800"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
        <p:nvSpPr>
          <p:cNvPr id="2801" name="Rectangle 2"/>
          <p:cNvSpPr txBox="1">
            <a:spLocks noChangeArrowheads="1"/>
          </p:cNvSpPr>
          <p:nvPr userDrawn="1"/>
        </p:nvSpPr>
        <p:spPr>
          <a:xfrm>
            <a:off x="8" y="0"/>
            <a:ext cx="7605714" cy="476250"/>
          </a:xfrm>
          <a:prstGeom prst="rect">
            <a:avLst/>
          </a:prstGeom>
          <a:noFill/>
          <a:ln w="9525">
            <a:noFill/>
            <a:miter lim="800000"/>
            <a:headEnd/>
            <a:tailEnd/>
          </a:ln>
        </p:spPr>
        <p:txBody>
          <a:bodyPr vert="horz" wrap="square" lIns="84395" tIns="42198" rIns="84395" bIns="42198" numCol="1" anchor="ctr" anchorCtr="0" compatLnSpc="1">
            <a:prstTxWarp prst="textNoShape">
              <a:avLst/>
            </a:prstTxWarp>
          </a:bodyPr>
          <a:lstStyle>
            <a:lvl1pPr algn="l" rtl="0" eaLnBrk="1" fontAlgn="base" hangingPunct="1">
              <a:spcBef>
                <a:spcPct val="0"/>
              </a:spcBef>
              <a:spcAft>
                <a:spcPct val="0"/>
              </a:spcAft>
              <a:defRPr kumimoji="1" sz="24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3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3"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0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4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215" kern="0"/>
              <a:t>マスタ タイトルの書式設定</a:t>
            </a:r>
            <a:endParaRPr lang="ja-JP" altLang="en-US" sz="2215" kern="0" dirty="0"/>
          </a:p>
        </p:txBody>
      </p:sp>
    </p:spTree>
    <p:extLst>
      <p:ext uri="{BB962C8B-B14F-4D97-AF65-F5344CB8AC3E}">
        <p14:creationId xmlns:p14="http://schemas.microsoft.com/office/powerpoint/2010/main" val="2250634236"/>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803" name="タイトル 1"/>
          <p:cNvSpPr>
            <a:spLocks noGrp="1"/>
          </p:cNvSpPr>
          <p:nvPr>
            <p:ph type="title"/>
          </p:nvPr>
        </p:nvSpPr>
        <p:spPr/>
        <p:txBody>
          <a:bodyPr/>
          <a:lstStyle/>
          <a:p>
            <a:r>
              <a:rPr lang="ja-JP" altLang="en-US"/>
              <a:t>マスタ タイトルの書式設定</a:t>
            </a:r>
          </a:p>
        </p:txBody>
      </p:sp>
      <p:sp>
        <p:nvSpPr>
          <p:cNvPr id="2804" name="コンテンツ プレースホルダ 2"/>
          <p:cNvSpPr>
            <a:spLocks noGrp="1"/>
          </p:cNvSpPr>
          <p:nvPr>
            <p:ph sz="half" idx="1"/>
          </p:nvPr>
        </p:nvSpPr>
        <p:spPr>
          <a:xfrm>
            <a:off x="49530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05" name="コンテンツ プレースホルダ 3"/>
          <p:cNvSpPr>
            <a:spLocks noGrp="1"/>
          </p:cNvSpPr>
          <p:nvPr>
            <p:ph sz="half" idx="2"/>
          </p:nvPr>
        </p:nvSpPr>
        <p:spPr>
          <a:xfrm>
            <a:off x="503555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0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0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808"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868532713"/>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810"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2811" name="テキスト プレースホルダ 2"/>
          <p:cNvSpPr>
            <a:spLocks noGrp="1"/>
          </p:cNvSpPr>
          <p:nvPr>
            <p:ph type="body" idx="1"/>
          </p:nvPr>
        </p:nvSpPr>
        <p:spPr>
          <a:xfrm>
            <a:off x="495301" y="1535113"/>
            <a:ext cx="4376870" cy="639762"/>
          </a:xfrm>
        </p:spPr>
        <p:txBody>
          <a:bodyPr anchor="b"/>
          <a:lstStyle>
            <a:lvl1pPr marL="0" indent="0">
              <a:buNone/>
              <a:defRPr sz="2215" b="1"/>
            </a:lvl1pPr>
            <a:lvl2pPr marL="421982" indent="0">
              <a:buNone/>
              <a:defRPr sz="1846" b="1"/>
            </a:lvl2pPr>
            <a:lvl3pPr marL="843965" indent="0">
              <a:buNone/>
              <a:defRPr sz="1662" b="1"/>
            </a:lvl3pPr>
            <a:lvl4pPr marL="1265947" indent="0">
              <a:buNone/>
              <a:defRPr sz="1477" b="1"/>
            </a:lvl4pPr>
            <a:lvl5pPr marL="1687930" indent="0">
              <a:buNone/>
              <a:defRPr sz="1477" b="1"/>
            </a:lvl5pPr>
            <a:lvl6pPr marL="2109912" indent="0">
              <a:buNone/>
              <a:defRPr sz="1477" b="1"/>
            </a:lvl6pPr>
            <a:lvl7pPr marL="2531896" indent="0">
              <a:buNone/>
              <a:defRPr sz="1477" b="1"/>
            </a:lvl7pPr>
            <a:lvl8pPr marL="2953878" indent="0">
              <a:buNone/>
              <a:defRPr sz="1477" b="1"/>
            </a:lvl8pPr>
            <a:lvl9pPr marL="3375860" indent="0">
              <a:buNone/>
              <a:defRPr sz="1477" b="1"/>
            </a:lvl9pPr>
          </a:lstStyle>
          <a:p>
            <a:pPr lvl="0"/>
            <a:r>
              <a:rPr lang="ja-JP" altLang="en-US"/>
              <a:t>マスタ テキストの書式設定</a:t>
            </a:r>
          </a:p>
        </p:txBody>
      </p:sp>
      <p:sp>
        <p:nvSpPr>
          <p:cNvPr id="2812" name="コンテンツ プレースホルダ 3"/>
          <p:cNvSpPr>
            <a:spLocks noGrp="1"/>
          </p:cNvSpPr>
          <p:nvPr>
            <p:ph sz="half" idx="2"/>
          </p:nvPr>
        </p:nvSpPr>
        <p:spPr>
          <a:xfrm>
            <a:off x="495301" y="2174878"/>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13" name="テキスト プレースホルダ 4"/>
          <p:cNvSpPr>
            <a:spLocks noGrp="1"/>
          </p:cNvSpPr>
          <p:nvPr>
            <p:ph type="body" sz="quarter" idx="3"/>
          </p:nvPr>
        </p:nvSpPr>
        <p:spPr>
          <a:xfrm>
            <a:off x="5032112" y="1535113"/>
            <a:ext cx="4378591" cy="639762"/>
          </a:xfrm>
        </p:spPr>
        <p:txBody>
          <a:bodyPr anchor="b"/>
          <a:lstStyle>
            <a:lvl1pPr marL="0" indent="0">
              <a:buNone/>
              <a:defRPr sz="2215" b="1"/>
            </a:lvl1pPr>
            <a:lvl2pPr marL="421982" indent="0">
              <a:buNone/>
              <a:defRPr sz="1846" b="1"/>
            </a:lvl2pPr>
            <a:lvl3pPr marL="843965" indent="0">
              <a:buNone/>
              <a:defRPr sz="1662" b="1"/>
            </a:lvl3pPr>
            <a:lvl4pPr marL="1265947" indent="0">
              <a:buNone/>
              <a:defRPr sz="1477" b="1"/>
            </a:lvl4pPr>
            <a:lvl5pPr marL="1687930" indent="0">
              <a:buNone/>
              <a:defRPr sz="1477" b="1"/>
            </a:lvl5pPr>
            <a:lvl6pPr marL="2109912" indent="0">
              <a:buNone/>
              <a:defRPr sz="1477" b="1"/>
            </a:lvl6pPr>
            <a:lvl7pPr marL="2531896" indent="0">
              <a:buNone/>
              <a:defRPr sz="1477" b="1"/>
            </a:lvl7pPr>
            <a:lvl8pPr marL="2953878" indent="0">
              <a:buNone/>
              <a:defRPr sz="1477" b="1"/>
            </a:lvl8pPr>
            <a:lvl9pPr marL="3375860" indent="0">
              <a:buNone/>
              <a:defRPr sz="1477" b="1"/>
            </a:lvl9pPr>
          </a:lstStyle>
          <a:p>
            <a:pPr lvl="0"/>
            <a:r>
              <a:rPr lang="ja-JP" altLang="en-US"/>
              <a:t>マスタ テキストの書式設定</a:t>
            </a:r>
          </a:p>
        </p:txBody>
      </p:sp>
      <p:sp>
        <p:nvSpPr>
          <p:cNvPr id="2814" name="コンテンツ プレースホルダ 5"/>
          <p:cNvSpPr>
            <a:spLocks noGrp="1"/>
          </p:cNvSpPr>
          <p:nvPr>
            <p:ph sz="quarter" idx="4"/>
          </p:nvPr>
        </p:nvSpPr>
        <p:spPr>
          <a:xfrm>
            <a:off x="5032112" y="2174878"/>
            <a:ext cx="437859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1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1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817" name="Rectangle 5"/>
          <p:cNvSpPr>
            <a:spLocks noGrp="1" noChangeArrowheads="1"/>
          </p:cNvSpPr>
          <p:nvPr>
            <p:ph type="sldNum" sz="quarter" idx="12"/>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046615584"/>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819" name="タイトル 1"/>
          <p:cNvSpPr>
            <a:spLocks noGrp="1"/>
          </p:cNvSpPr>
          <p:nvPr>
            <p:ph type="title"/>
          </p:nvPr>
        </p:nvSpPr>
        <p:spPr/>
        <p:txBody>
          <a:bodyPr/>
          <a:lstStyle/>
          <a:p>
            <a:r>
              <a:rPr lang="ja-JP" altLang="en-US"/>
              <a:t>マスタ タイトルの書式設定</a:t>
            </a:r>
          </a:p>
        </p:txBody>
      </p:sp>
      <p:sp>
        <p:nvSpPr>
          <p:cNvPr id="282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2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822" name="Rectangle 6"/>
          <p:cNvSpPr>
            <a:spLocks noGrp="1" noChangeArrowheads="1"/>
          </p:cNvSpPr>
          <p:nvPr>
            <p:ph type="sldNum" sz="quarter" idx="12"/>
          </p:nvPr>
        </p:nvSpPr>
        <p:spPr>
          <a:xfrm>
            <a:off x="9283700" y="6502400"/>
            <a:ext cx="622300" cy="355600"/>
          </a:xfrm>
          <a:prstGeom prst="rect">
            <a:avLst/>
          </a:prstGeom>
          <a:ln/>
        </p:spPr>
        <p:txBody>
          <a:bodyPr lIns="91428" tIns="45714" rIns="91428" bIns="45714"/>
          <a:lstStyle>
            <a:lvl1pPr algn="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94178112"/>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82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2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826"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367699944"/>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828" name="タイトル 1"/>
          <p:cNvSpPr>
            <a:spLocks noGrp="1"/>
          </p:cNvSpPr>
          <p:nvPr>
            <p:ph type="title"/>
          </p:nvPr>
        </p:nvSpPr>
        <p:spPr>
          <a:xfrm>
            <a:off x="495309" y="273053"/>
            <a:ext cx="3259006" cy="1162050"/>
          </a:xfrm>
        </p:spPr>
        <p:txBody>
          <a:bodyPr anchor="b"/>
          <a:lstStyle>
            <a:lvl1pPr algn="l">
              <a:defRPr sz="1846" b="1"/>
            </a:lvl1pPr>
          </a:lstStyle>
          <a:p>
            <a:r>
              <a:rPr lang="ja-JP" altLang="en-US"/>
              <a:t>マスタ タイトルの書式設定</a:t>
            </a:r>
          </a:p>
        </p:txBody>
      </p:sp>
      <p:sp>
        <p:nvSpPr>
          <p:cNvPr id="2829" name="コンテンツ プレースホルダ 2"/>
          <p:cNvSpPr>
            <a:spLocks noGrp="1"/>
          </p:cNvSpPr>
          <p:nvPr>
            <p:ph idx="1"/>
          </p:nvPr>
        </p:nvSpPr>
        <p:spPr>
          <a:xfrm>
            <a:off x="3872980" y="273065"/>
            <a:ext cx="5537728"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30" name="テキスト プレースホルダ 3"/>
          <p:cNvSpPr>
            <a:spLocks noGrp="1"/>
          </p:cNvSpPr>
          <p:nvPr>
            <p:ph type="body" sz="half" idx="2"/>
          </p:nvPr>
        </p:nvSpPr>
        <p:spPr>
          <a:xfrm>
            <a:off x="495309" y="1435113"/>
            <a:ext cx="3259006" cy="4691063"/>
          </a:xfrm>
        </p:spPr>
        <p:txBody>
          <a:bodyPr/>
          <a:lstStyle>
            <a:lvl1pPr marL="0" indent="0">
              <a:buNone/>
              <a:defRPr sz="1292"/>
            </a:lvl1pPr>
            <a:lvl2pPr marL="421982" indent="0">
              <a:buNone/>
              <a:defRPr sz="1108"/>
            </a:lvl2pPr>
            <a:lvl3pPr marL="843965" indent="0">
              <a:buNone/>
              <a:defRPr sz="923"/>
            </a:lvl3pPr>
            <a:lvl4pPr marL="1265947" indent="0">
              <a:buNone/>
              <a:defRPr sz="831"/>
            </a:lvl4pPr>
            <a:lvl5pPr marL="1687930" indent="0">
              <a:buNone/>
              <a:defRPr sz="831"/>
            </a:lvl5pPr>
            <a:lvl6pPr marL="2109912" indent="0">
              <a:buNone/>
              <a:defRPr sz="831"/>
            </a:lvl6pPr>
            <a:lvl7pPr marL="2531896" indent="0">
              <a:buNone/>
              <a:defRPr sz="831"/>
            </a:lvl7pPr>
            <a:lvl8pPr marL="2953878" indent="0">
              <a:buNone/>
              <a:defRPr sz="831"/>
            </a:lvl8pPr>
            <a:lvl9pPr marL="3375860" indent="0">
              <a:buNone/>
              <a:defRPr sz="831"/>
            </a:lvl9pPr>
          </a:lstStyle>
          <a:p>
            <a:pPr lvl="0"/>
            <a:r>
              <a:rPr lang="ja-JP" altLang="en-US"/>
              <a:t>マスタ テキストの書式設定</a:t>
            </a:r>
          </a:p>
        </p:txBody>
      </p:sp>
      <p:sp>
        <p:nvSpPr>
          <p:cNvPr id="283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3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833"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36136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95" name="縦書きタイトル 1"/>
          <p:cNvSpPr>
            <a:spLocks noGrp="1"/>
          </p:cNvSpPr>
          <p:nvPr>
            <p:ph type="title" orient="vert"/>
          </p:nvPr>
        </p:nvSpPr>
        <p:spPr>
          <a:xfrm>
            <a:off x="7058027" y="2"/>
            <a:ext cx="2352675" cy="6126163"/>
          </a:xfrm>
        </p:spPr>
        <p:txBody>
          <a:bodyPr vert="eaVert"/>
          <a:lstStyle/>
          <a:p>
            <a:r>
              <a:rPr lang="ja-JP" altLang="en-US"/>
              <a:t>マスタ タイトルの書式設定</a:t>
            </a:r>
          </a:p>
        </p:txBody>
      </p:sp>
      <p:sp>
        <p:nvSpPr>
          <p:cNvPr id="1196" name="縦書きテキスト プレースホルダ 2"/>
          <p:cNvSpPr>
            <a:spLocks noGrp="1"/>
          </p:cNvSpPr>
          <p:nvPr>
            <p:ph type="body" orient="vert" idx="1"/>
          </p:nvPr>
        </p:nvSpPr>
        <p:spPr>
          <a:xfrm>
            <a:off x="0"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97"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98"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99" name="Rectangle 5"/>
          <p:cNvSpPr>
            <a:spLocks noGrp="1" noChangeArrowheads="1"/>
          </p:cNvSpPr>
          <p:nvPr>
            <p:ph type="sldNum" sz="quarter" idx="12"/>
          </p:nvPr>
        </p:nvSpPr>
        <p:spPr>
          <a:ln/>
        </p:spPr>
        <p:txBody>
          <a:bodyPr/>
          <a:lstStyle>
            <a:lvl1pPr>
              <a:defRPr/>
            </a:lvl1pPr>
          </a:lstStyle>
          <a:p>
            <a:pPr>
              <a:defRPr/>
            </a:pPr>
            <a:fld id="{25728F86-8A48-412E-803F-B8E6CD70666E}"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835" name="タイトル 1"/>
          <p:cNvSpPr>
            <a:spLocks noGrp="1"/>
          </p:cNvSpPr>
          <p:nvPr>
            <p:ph type="title"/>
          </p:nvPr>
        </p:nvSpPr>
        <p:spPr>
          <a:xfrm>
            <a:off x="1941648" y="4800600"/>
            <a:ext cx="5943600" cy="566738"/>
          </a:xfrm>
        </p:spPr>
        <p:txBody>
          <a:bodyPr anchor="b"/>
          <a:lstStyle>
            <a:lvl1pPr algn="l">
              <a:defRPr sz="1846" b="1"/>
            </a:lvl1pPr>
          </a:lstStyle>
          <a:p>
            <a:r>
              <a:rPr lang="ja-JP" altLang="en-US"/>
              <a:t>マスタ タイトルの書式設定</a:t>
            </a:r>
          </a:p>
        </p:txBody>
      </p:sp>
      <p:sp>
        <p:nvSpPr>
          <p:cNvPr id="2836" name="図プレースホルダ 2"/>
          <p:cNvSpPr>
            <a:spLocks noGrp="1"/>
          </p:cNvSpPr>
          <p:nvPr>
            <p:ph type="pic" idx="1"/>
          </p:nvPr>
        </p:nvSpPr>
        <p:spPr>
          <a:xfrm>
            <a:off x="1941648" y="612775"/>
            <a:ext cx="5943600" cy="4114800"/>
          </a:xfrm>
        </p:spPr>
        <p:txBody>
          <a:bodyPr/>
          <a:lstStyle>
            <a:lvl1pPr marL="0" indent="0">
              <a:buNone/>
              <a:defRPr sz="2954"/>
            </a:lvl1pPr>
            <a:lvl2pPr marL="421982" indent="0">
              <a:buNone/>
              <a:defRPr sz="2585"/>
            </a:lvl2pPr>
            <a:lvl3pPr marL="843965" indent="0">
              <a:buNone/>
              <a:defRPr sz="2215"/>
            </a:lvl3pPr>
            <a:lvl4pPr marL="1265947" indent="0">
              <a:buNone/>
              <a:defRPr sz="1846"/>
            </a:lvl4pPr>
            <a:lvl5pPr marL="1687930" indent="0">
              <a:buNone/>
              <a:defRPr sz="1846"/>
            </a:lvl5pPr>
            <a:lvl6pPr marL="2109912" indent="0">
              <a:buNone/>
              <a:defRPr sz="1846"/>
            </a:lvl6pPr>
            <a:lvl7pPr marL="2531896" indent="0">
              <a:buNone/>
              <a:defRPr sz="1846"/>
            </a:lvl7pPr>
            <a:lvl8pPr marL="2953878" indent="0">
              <a:buNone/>
              <a:defRPr sz="1846"/>
            </a:lvl8pPr>
            <a:lvl9pPr marL="3375860" indent="0">
              <a:buNone/>
              <a:defRPr sz="1846"/>
            </a:lvl9pPr>
          </a:lstStyle>
          <a:p>
            <a:pPr lvl="0"/>
            <a:r>
              <a:rPr lang="ja-JP" altLang="en-US" noProof="0"/>
              <a:t>アイコンをクリックして図を追加</a:t>
            </a:r>
          </a:p>
        </p:txBody>
      </p:sp>
      <p:sp>
        <p:nvSpPr>
          <p:cNvPr id="2837" name="テキスト プレースホルダ 3"/>
          <p:cNvSpPr>
            <a:spLocks noGrp="1"/>
          </p:cNvSpPr>
          <p:nvPr>
            <p:ph type="body" sz="half" idx="2"/>
          </p:nvPr>
        </p:nvSpPr>
        <p:spPr>
          <a:xfrm>
            <a:off x="1941648" y="5367338"/>
            <a:ext cx="5943600" cy="804862"/>
          </a:xfrm>
        </p:spPr>
        <p:txBody>
          <a:bodyPr/>
          <a:lstStyle>
            <a:lvl1pPr marL="0" indent="0">
              <a:buNone/>
              <a:defRPr sz="1292"/>
            </a:lvl1pPr>
            <a:lvl2pPr marL="421982" indent="0">
              <a:buNone/>
              <a:defRPr sz="1108"/>
            </a:lvl2pPr>
            <a:lvl3pPr marL="843965" indent="0">
              <a:buNone/>
              <a:defRPr sz="923"/>
            </a:lvl3pPr>
            <a:lvl4pPr marL="1265947" indent="0">
              <a:buNone/>
              <a:defRPr sz="831"/>
            </a:lvl4pPr>
            <a:lvl5pPr marL="1687930" indent="0">
              <a:buNone/>
              <a:defRPr sz="831"/>
            </a:lvl5pPr>
            <a:lvl6pPr marL="2109912" indent="0">
              <a:buNone/>
              <a:defRPr sz="831"/>
            </a:lvl6pPr>
            <a:lvl7pPr marL="2531896" indent="0">
              <a:buNone/>
              <a:defRPr sz="831"/>
            </a:lvl7pPr>
            <a:lvl8pPr marL="2953878" indent="0">
              <a:buNone/>
              <a:defRPr sz="831"/>
            </a:lvl8pPr>
            <a:lvl9pPr marL="3375860" indent="0">
              <a:buNone/>
              <a:defRPr sz="831"/>
            </a:lvl9pPr>
          </a:lstStyle>
          <a:p>
            <a:pPr lvl="0"/>
            <a:r>
              <a:rPr lang="ja-JP" altLang="en-US"/>
              <a:t>マスタ テキストの書式設定</a:t>
            </a:r>
          </a:p>
        </p:txBody>
      </p:sp>
      <p:sp>
        <p:nvSpPr>
          <p:cNvPr id="283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3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840"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493121260"/>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842" name="タイトル 1"/>
          <p:cNvSpPr>
            <a:spLocks noGrp="1"/>
          </p:cNvSpPr>
          <p:nvPr>
            <p:ph type="title"/>
          </p:nvPr>
        </p:nvSpPr>
        <p:spPr/>
        <p:txBody>
          <a:bodyPr/>
          <a:lstStyle/>
          <a:p>
            <a:r>
              <a:rPr lang="ja-JP" altLang="en-US"/>
              <a:t>マスタ タイトルの書式設定</a:t>
            </a:r>
          </a:p>
        </p:txBody>
      </p:sp>
      <p:sp>
        <p:nvSpPr>
          <p:cNvPr id="284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4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4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846"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617921968"/>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848" name="縦書きタイトル 1"/>
          <p:cNvSpPr>
            <a:spLocks noGrp="1"/>
          </p:cNvSpPr>
          <p:nvPr>
            <p:ph type="title" orient="vert"/>
          </p:nvPr>
        </p:nvSpPr>
        <p:spPr>
          <a:xfrm>
            <a:off x="7058026" y="17"/>
            <a:ext cx="2352675" cy="6126163"/>
          </a:xfrm>
        </p:spPr>
        <p:txBody>
          <a:bodyPr vert="eaVert"/>
          <a:lstStyle/>
          <a:p>
            <a:r>
              <a:rPr lang="ja-JP" altLang="en-US"/>
              <a:t>マスタ タイトルの書式設定</a:t>
            </a:r>
          </a:p>
        </p:txBody>
      </p:sp>
      <p:sp>
        <p:nvSpPr>
          <p:cNvPr id="2849" name="縦書きテキスト プレースホルダ 2"/>
          <p:cNvSpPr>
            <a:spLocks noGrp="1"/>
          </p:cNvSpPr>
          <p:nvPr>
            <p:ph type="body" orient="vert" idx="1"/>
          </p:nvPr>
        </p:nvSpPr>
        <p:spPr>
          <a:xfrm>
            <a:off x="4" y="17"/>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5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5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852"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287348838"/>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866" name="Picture 7" descr="mlit_top"/>
          <p:cNvPicPr>
            <a:picLocks noChangeAspect="1" noChangeArrowheads="1"/>
          </p:cNvPicPr>
          <p:nvPr/>
        </p:nvPicPr>
        <p:blipFill>
          <a:blip r:embed="rId2" cstate="print"/>
          <a:srcRect t="62230"/>
          <a:stretch>
            <a:fillRect/>
          </a:stretch>
        </p:blipFill>
        <p:spPr>
          <a:xfrm>
            <a:off x="0" y="6524684"/>
            <a:ext cx="9906000" cy="333375"/>
          </a:xfrm>
          <a:prstGeom prst="rect">
            <a:avLst/>
          </a:prstGeom>
          <a:noFill/>
          <a:ln w="9525">
            <a:noFill/>
            <a:miter lim="800000"/>
            <a:headEnd/>
            <a:tailEnd/>
          </a:ln>
        </p:spPr>
      </p:pic>
      <p:sp>
        <p:nvSpPr>
          <p:cNvPr id="2867" name="Rectangle 9"/>
          <p:cNvSpPr>
            <a:spLocks noChangeArrowheads="1"/>
          </p:cNvSpPr>
          <p:nvPr/>
        </p:nvSpPr>
        <p:spPr>
          <a:xfrm>
            <a:off x="1833566" y="3284600"/>
            <a:ext cx="8072437" cy="73025"/>
          </a:xfrm>
          <a:prstGeom prst="rect">
            <a:avLst/>
          </a:prstGeom>
          <a:solidFill>
            <a:srgbClr val="0066CC"/>
          </a:solidFill>
          <a:ln w="9525">
            <a:noFill/>
            <a:miter lim="800000"/>
            <a:headEnd/>
            <a:tailEnd/>
          </a:ln>
          <a:effectLst/>
        </p:spPr>
        <p:txBody>
          <a:bodyPr wrap="none" lIns="84395" tIns="42198" rIns="84395" bIns="42198" anchor="ctr"/>
          <a:lstStyle/>
          <a:p>
            <a:pPr>
              <a:defRPr/>
            </a:pPr>
            <a:endParaRPr lang="ja-JP" altLang="en-US">
              <a:solidFill>
                <a:prstClr val="black"/>
              </a:solidFill>
            </a:endParaRPr>
          </a:p>
        </p:txBody>
      </p:sp>
      <p:pic>
        <p:nvPicPr>
          <p:cNvPr id="2868" name="Picture 11"/>
          <p:cNvPicPr>
            <a:picLocks noChangeAspect="1" noChangeArrowheads="1"/>
          </p:cNvPicPr>
          <p:nvPr/>
        </p:nvPicPr>
        <p:blipFill>
          <a:blip r:embed="rId3" cstate="print"/>
          <a:stretch>
            <a:fillRect/>
          </a:stretch>
        </p:blipFill>
        <p:spPr>
          <a:xfrm>
            <a:off x="3" y="6051612"/>
            <a:ext cx="2301875" cy="473075"/>
          </a:xfrm>
          <a:prstGeom prst="rect">
            <a:avLst/>
          </a:prstGeom>
          <a:noFill/>
          <a:ln w="9525">
            <a:noFill/>
            <a:miter lim="800000"/>
            <a:headEnd/>
            <a:tailEnd/>
          </a:ln>
        </p:spPr>
      </p:pic>
      <p:sp>
        <p:nvSpPr>
          <p:cNvPr id="2869" name="Text Box 12"/>
          <p:cNvSpPr txBox="1">
            <a:spLocks noChangeArrowheads="1"/>
          </p:cNvSpPr>
          <p:nvPr/>
        </p:nvSpPr>
        <p:spPr>
          <a:xfrm>
            <a:off x="3" y="6524679"/>
            <a:ext cx="3374842" cy="255716"/>
          </a:xfrm>
          <a:prstGeom prst="rect">
            <a:avLst/>
          </a:prstGeom>
          <a:noFill/>
          <a:ln w="9525">
            <a:noFill/>
            <a:miter lim="800000"/>
            <a:headEnd/>
            <a:tailEnd/>
          </a:ln>
          <a:effectLst/>
        </p:spPr>
        <p:txBody>
          <a:bodyPr wrap="none" lIns="84395" tIns="42198" rIns="84395" bIns="42198">
            <a:spAutoFit/>
          </a:bodyPr>
          <a:lstStyle/>
          <a:p>
            <a:pPr>
              <a:defRPr/>
            </a:pPr>
            <a:r>
              <a:rPr lang="en-US" altLang="ja-JP" sz="1108" i="1" dirty="0">
                <a:solidFill>
                  <a:prstClr val="white"/>
                </a:solidFill>
                <a:latin typeface="Times New Roman" pitchFamily="18" charset="0"/>
              </a:rPr>
              <a:t>Ministry of Land, Infrastructure, Transport and Tourism</a:t>
            </a:r>
          </a:p>
        </p:txBody>
      </p:sp>
      <p:sp>
        <p:nvSpPr>
          <p:cNvPr id="2870" name="Rectangle 2"/>
          <p:cNvSpPr>
            <a:spLocks noGrp="1" noChangeArrowheads="1"/>
          </p:cNvSpPr>
          <p:nvPr>
            <p:ph type="ctrTitle"/>
          </p:nvPr>
        </p:nvSpPr>
        <p:spPr>
          <a:xfrm>
            <a:off x="1754197" y="2133663"/>
            <a:ext cx="8151813" cy="1470025"/>
          </a:xfrm>
        </p:spPr>
        <p:txBody>
          <a:bodyPr/>
          <a:lstStyle>
            <a:lvl1pPr>
              <a:defRPr sz="3692"/>
            </a:lvl1pPr>
          </a:lstStyle>
          <a:p>
            <a:r>
              <a:rPr lang="ja-JP" altLang="en-US"/>
              <a:t>マスタ タイトルの書式設定</a:t>
            </a:r>
          </a:p>
        </p:txBody>
      </p:sp>
      <p:sp>
        <p:nvSpPr>
          <p:cNvPr id="2871"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872"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873"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266514887"/>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875" name="タイトル 1"/>
          <p:cNvSpPr>
            <a:spLocks noGrp="1"/>
          </p:cNvSpPr>
          <p:nvPr>
            <p:ph type="title"/>
          </p:nvPr>
        </p:nvSpPr>
        <p:spPr/>
        <p:txBody>
          <a:bodyPr/>
          <a:lstStyle/>
          <a:p>
            <a:r>
              <a:rPr lang="ja-JP" altLang="en-US"/>
              <a:t>マスタ タイトルの書式設定</a:t>
            </a:r>
          </a:p>
        </p:txBody>
      </p:sp>
      <p:sp>
        <p:nvSpPr>
          <p:cNvPr id="287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7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7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879" name="Rectangle 6"/>
          <p:cNvSpPr>
            <a:spLocks noGrp="1" noChangeArrowheads="1"/>
          </p:cNvSpPr>
          <p:nvPr>
            <p:ph type="sldNum" sz="quarter" idx="12"/>
          </p:nvPr>
        </p:nvSpPr>
        <p:spPr>
          <a:xfrm>
            <a:off x="7594600" y="6553150"/>
            <a:ext cx="2311400" cy="476250"/>
          </a:xfrm>
          <a:prstGeom prst="rect">
            <a:avLst/>
          </a:prstGeom>
          <a:ln/>
        </p:spPr>
        <p:txBody>
          <a:bodyPr/>
          <a:lstStyle>
            <a:lvl1pPr algn="r">
              <a:defRPr sz="1800" b="1">
                <a:latin typeface="Helvetica Neue"/>
              </a:defRPr>
            </a:lvl1pPr>
          </a:lstStyle>
          <a:p>
            <a:pPr>
              <a:defRPr/>
            </a:pPr>
            <a:fld id="{651FC12D-27C1-4F31-90C9-A93D49E44687}"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3531482"/>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881" name="タイトル 1"/>
          <p:cNvSpPr>
            <a:spLocks noGrp="1"/>
          </p:cNvSpPr>
          <p:nvPr>
            <p:ph type="title"/>
          </p:nvPr>
        </p:nvSpPr>
        <p:spPr>
          <a:xfrm>
            <a:off x="782506" y="4406962"/>
            <a:ext cx="8420100" cy="1362075"/>
          </a:xfrm>
        </p:spPr>
        <p:txBody>
          <a:bodyPr anchor="t"/>
          <a:lstStyle>
            <a:lvl1pPr algn="l">
              <a:defRPr sz="3692" b="1" cap="all"/>
            </a:lvl1pPr>
          </a:lstStyle>
          <a:p>
            <a:r>
              <a:rPr lang="ja-JP" altLang="en-US"/>
              <a:t>マスタ タイトルの書式設定</a:t>
            </a:r>
          </a:p>
        </p:txBody>
      </p:sp>
      <p:sp>
        <p:nvSpPr>
          <p:cNvPr id="2882" name="テキスト プレースホルダ 2"/>
          <p:cNvSpPr>
            <a:spLocks noGrp="1"/>
          </p:cNvSpPr>
          <p:nvPr>
            <p:ph type="body" idx="1"/>
          </p:nvPr>
        </p:nvSpPr>
        <p:spPr>
          <a:xfrm>
            <a:off x="782506" y="2906732"/>
            <a:ext cx="8420100" cy="1500187"/>
          </a:xfrm>
        </p:spPr>
        <p:txBody>
          <a:bodyPr anchor="b"/>
          <a:lstStyle>
            <a:lvl1pPr marL="0" indent="0">
              <a:buNone/>
              <a:defRPr sz="1846"/>
            </a:lvl1pPr>
            <a:lvl2pPr marL="421977" indent="0">
              <a:buNone/>
              <a:defRPr sz="1662"/>
            </a:lvl2pPr>
            <a:lvl3pPr marL="843955" indent="0">
              <a:buNone/>
              <a:defRPr sz="1477"/>
            </a:lvl3pPr>
            <a:lvl4pPr marL="1265932" indent="0">
              <a:buNone/>
              <a:defRPr sz="1292"/>
            </a:lvl4pPr>
            <a:lvl5pPr marL="1687911" indent="0">
              <a:buNone/>
              <a:defRPr sz="1292"/>
            </a:lvl5pPr>
            <a:lvl6pPr marL="2109888" indent="0">
              <a:buNone/>
              <a:defRPr sz="1292"/>
            </a:lvl6pPr>
            <a:lvl7pPr marL="2531867" indent="0">
              <a:buNone/>
              <a:defRPr sz="1292"/>
            </a:lvl7pPr>
            <a:lvl8pPr marL="2953844" indent="0">
              <a:buNone/>
              <a:defRPr sz="1292"/>
            </a:lvl8pPr>
            <a:lvl9pPr marL="3375820" indent="0">
              <a:buNone/>
              <a:defRPr sz="1292"/>
            </a:lvl9pPr>
          </a:lstStyle>
          <a:p>
            <a:pPr lvl="0"/>
            <a:r>
              <a:rPr lang="ja-JP" altLang="en-US"/>
              <a:t>マスタ テキストの書式設定</a:t>
            </a:r>
          </a:p>
        </p:txBody>
      </p:sp>
      <p:sp>
        <p:nvSpPr>
          <p:cNvPr id="288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8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456278593"/>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886" name="タイトル 1"/>
          <p:cNvSpPr>
            <a:spLocks noGrp="1"/>
          </p:cNvSpPr>
          <p:nvPr>
            <p:ph type="title"/>
          </p:nvPr>
        </p:nvSpPr>
        <p:spPr/>
        <p:txBody>
          <a:bodyPr/>
          <a:lstStyle/>
          <a:p>
            <a:r>
              <a:rPr lang="ja-JP" altLang="en-US"/>
              <a:t>マスタ タイトルの書式設定</a:t>
            </a:r>
          </a:p>
        </p:txBody>
      </p:sp>
      <p:sp>
        <p:nvSpPr>
          <p:cNvPr id="2887" name="コンテンツ プレースホルダ 2"/>
          <p:cNvSpPr>
            <a:spLocks noGrp="1"/>
          </p:cNvSpPr>
          <p:nvPr>
            <p:ph sz="half" idx="1"/>
          </p:nvPr>
        </p:nvSpPr>
        <p:spPr>
          <a:xfrm>
            <a:off x="49530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88" name="コンテンツ プレースホルダ 3"/>
          <p:cNvSpPr>
            <a:spLocks noGrp="1"/>
          </p:cNvSpPr>
          <p:nvPr>
            <p:ph sz="half" idx="2"/>
          </p:nvPr>
        </p:nvSpPr>
        <p:spPr>
          <a:xfrm>
            <a:off x="503555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8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9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072084828"/>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892"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2893" name="テキスト プレースホルダ 2"/>
          <p:cNvSpPr>
            <a:spLocks noGrp="1"/>
          </p:cNvSpPr>
          <p:nvPr>
            <p:ph type="body" idx="1"/>
          </p:nvPr>
        </p:nvSpPr>
        <p:spPr>
          <a:xfrm>
            <a:off x="495301" y="1535113"/>
            <a:ext cx="4376870" cy="639762"/>
          </a:xfrm>
        </p:spPr>
        <p:txBody>
          <a:bodyPr anchor="b"/>
          <a:lstStyle>
            <a:lvl1pPr marL="0" indent="0">
              <a:buNone/>
              <a:defRPr sz="2215" b="1"/>
            </a:lvl1pPr>
            <a:lvl2pPr marL="421977" indent="0">
              <a:buNone/>
              <a:defRPr sz="1846" b="1"/>
            </a:lvl2pPr>
            <a:lvl3pPr marL="843955" indent="0">
              <a:buNone/>
              <a:defRPr sz="1662" b="1"/>
            </a:lvl3pPr>
            <a:lvl4pPr marL="1265932" indent="0">
              <a:buNone/>
              <a:defRPr sz="1477" b="1"/>
            </a:lvl4pPr>
            <a:lvl5pPr marL="1687911" indent="0">
              <a:buNone/>
              <a:defRPr sz="1477" b="1"/>
            </a:lvl5pPr>
            <a:lvl6pPr marL="2109888" indent="0">
              <a:buNone/>
              <a:defRPr sz="1477" b="1"/>
            </a:lvl6pPr>
            <a:lvl7pPr marL="2531867" indent="0">
              <a:buNone/>
              <a:defRPr sz="1477" b="1"/>
            </a:lvl7pPr>
            <a:lvl8pPr marL="2953844" indent="0">
              <a:buNone/>
              <a:defRPr sz="1477" b="1"/>
            </a:lvl8pPr>
            <a:lvl9pPr marL="3375820" indent="0">
              <a:buNone/>
              <a:defRPr sz="1477" b="1"/>
            </a:lvl9pPr>
          </a:lstStyle>
          <a:p>
            <a:pPr lvl="0"/>
            <a:r>
              <a:rPr lang="ja-JP" altLang="en-US"/>
              <a:t>マスタ テキストの書式設定</a:t>
            </a:r>
          </a:p>
        </p:txBody>
      </p:sp>
      <p:sp>
        <p:nvSpPr>
          <p:cNvPr id="2894" name="コンテンツ プレースホルダ 3"/>
          <p:cNvSpPr>
            <a:spLocks noGrp="1"/>
          </p:cNvSpPr>
          <p:nvPr>
            <p:ph sz="half" idx="2"/>
          </p:nvPr>
        </p:nvSpPr>
        <p:spPr>
          <a:xfrm>
            <a:off x="495301" y="2174878"/>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95" name="テキスト プレースホルダ 4"/>
          <p:cNvSpPr>
            <a:spLocks noGrp="1"/>
          </p:cNvSpPr>
          <p:nvPr>
            <p:ph type="body" sz="quarter" idx="3"/>
          </p:nvPr>
        </p:nvSpPr>
        <p:spPr>
          <a:xfrm>
            <a:off x="5032112" y="1535113"/>
            <a:ext cx="4378591" cy="639762"/>
          </a:xfrm>
        </p:spPr>
        <p:txBody>
          <a:bodyPr anchor="b"/>
          <a:lstStyle>
            <a:lvl1pPr marL="0" indent="0">
              <a:buNone/>
              <a:defRPr sz="2215" b="1"/>
            </a:lvl1pPr>
            <a:lvl2pPr marL="421977" indent="0">
              <a:buNone/>
              <a:defRPr sz="1846" b="1"/>
            </a:lvl2pPr>
            <a:lvl3pPr marL="843955" indent="0">
              <a:buNone/>
              <a:defRPr sz="1662" b="1"/>
            </a:lvl3pPr>
            <a:lvl4pPr marL="1265932" indent="0">
              <a:buNone/>
              <a:defRPr sz="1477" b="1"/>
            </a:lvl4pPr>
            <a:lvl5pPr marL="1687911" indent="0">
              <a:buNone/>
              <a:defRPr sz="1477" b="1"/>
            </a:lvl5pPr>
            <a:lvl6pPr marL="2109888" indent="0">
              <a:buNone/>
              <a:defRPr sz="1477" b="1"/>
            </a:lvl6pPr>
            <a:lvl7pPr marL="2531867" indent="0">
              <a:buNone/>
              <a:defRPr sz="1477" b="1"/>
            </a:lvl7pPr>
            <a:lvl8pPr marL="2953844" indent="0">
              <a:buNone/>
              <a:defRPr sz="1477" b="1"/>
            </a:lvl8pPr>
            <a:lvl9pPr marL="3375820" indent="0">
              <a:buNone/>
              <a:defRPr sz="1477" b="1"/>
            </a:lvl9pPr>
          </a:lstStyle>
          <a:p>
            <a:pPr lvl="0"/>
            <a:r>
              <a:rPr lang="ja-JP" altLang="en-US"/>
              <a:t>マスタ テキストの書式設定</a:t>
            </a:r>
          </a:p>
        </p:txBody>
      </p:sp>
      <p:sp>
        <p:nvSpPr>
          <p:cNvPr id="2896" name="コンテンツ プレースホルダ 5"/>
          <p:cNvSpPr>
            <a:spLocks noGrp="1"/>
          </p:cNvSpPr>
          <p:nvPr>
            <p:ph sz="quarter" idx="4"/>
          </p:nvPr>
        </p:nvSpPr>
        <p:spPr>
          <a:xfrm>
            <a:off x="5032112" y="2174878"/>
            <a:ext cx="437859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9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89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021484920"/>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900" name="タイトル 1"/>
          <p:cNvSpPr>
            <a:spLocks noGrp="1"/>
          </p:cNvSpPr>
          <p:nvPr>
            <p:ph type="title"/>
          </p:nvPr>
        </p:nvSpPr>
        <p:spPr/>
        <p:txBody>
          <a:bodyPr/>
          <a:lstStyle/>
          <a:p>
            <a:r>
              <a:rPr lang="ja-JP" altLang="en-US"/>
              <a:t>マスタ タイトルの書式設定</a:t>
            </a:r>
          </a:p>
        </p:txBody>
      </p:sp>
      <p:sp>
        <p:nvSpPr>
          <p:cNvPr id="290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0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903" name="Rectangle 6"/>
          <p:cNvSpPr>
            <a:spLocks noGrp="1" noChangeArrowheads="1"/>
          </p:cNvSpPr>
          <p:nvPr>
            <p:ph type="sldNum" sz="quarter" idx="12"/>
          </p:nvPr>
        </p:nvSpPr>
        <p:spPr>
          <a:xfrm>
            <a:off x="7594600" y="6237288"/>
            <a:ext cx="2311400" cy="476250"/>
          </a:xfrm>
          <a:prstGeom prst="rect">
            <a:avLst/>
          </a:prstGeom>
          <a:ln/>
        </p:spPr>
        <p:txBody>
          <a:bodyPr lIns="91428" tIns="45714" rIns="91428" bIns="45714"/>
          <a:lstStyle>
            <a:lvl1pP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103138"/>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90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0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85750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2_タイトルとコンテンツ">
    <p:spTree>
      <p:nvGrpSpPr>
        <p:cNvPr id="1" name=""/>
        <p:cNvGrpSpPr/>
        <p:nvPr/>
      </p:nvGrpSpPr>
      <p:grpSpPr>
        <a:xfrm>
          <a:off x="0" y="0"/>
          <a:ext cx="0" cy="0"/>
          <a:chOff x="0" y="0"/>
          <a:chExt cx="0" cy="0"/>
        </a:xfrm>
      </p:grpSpPr>
      <p:sp>
        <p:nvSpPr>
          <p:cNvPr id="1201" name="Rectangle 14"/>
          <p:cNvSpPr>
            <a:spLocks noChangeArrowheads="1"/>
          </p:cNvSpPr>
          <p:nvPr/>
        </p:nvSpPr>
        <p:spPr>
          <a:xfrm>
            <a:off x="2" y="350842"/>
            <a:ext cx="9906000" cy="166687"/>
          </a:xfrm>
          <a:prstGeom prst="rect">
            <a:avLst/>
          </a:prstGeom>
          <a:gradFill rotWithShape="1">
            <a:gsLst>
              <a:gs pos="0">
                <a:srgbClr val="CCFFFF"/>
              </a:gs>
              <a:gs pos="100000">
                <a:srgbClr val="0099CC"/>
              </a:gs>
            </a:gsLst>
            <a:lin ang="5400000" scaled="1"/>
            <a:tileRect/>
          </a:gradFill>
          <a:ln w="9525">
            <a:noFill/>
            <a:miter lim="800000"/>
            <a:headEnd/>
            <a:tailEnd/>
          </a:ln>
          <a:effectLst/>
        </p:spPr>
        <p:txBody>
          <a:bodyPr wrap="none" anchor="ctr"/>
          <a:lstStyle/>
          <a:p>
            <a:pPr fontAlgn="auto">
              <a:spcBef>
                <a:spcPts val="0"/>
              </a:spcBef>
              <a:spcAft>
                <a:spcPts val="0"/>
              </a:spcAft>
              <a:defRPr/>
            </a:pPr>
            <a:endParaRPr lang="ja-JP" altLang="en-US">
              <a:solidFill>
                <a:prstClr val="black"/>
              </a:solidFill>
              <a:latin typeface="Calibri"/>
              <a:ea typeface="ＭＳ Ｐゴシック"/>
            </a:endParaRPr>
          </a:p>
        </p:txBody>
      </p:sp>
      <p:sp>
        <p:nvSpPr>
          <p:cNvPr id="1202" name="タイトル 1"/>
          <p:cNvSpPr>
            <a:spLocks noGrp="1"/>
          </p:cNvSpPr>
          <p:nvPr>
            <p:ph type="ctrTitle"/>
          </p:nvPr>
        </p:nvSpPr>
        <p:spPr>
          <a:xfrm>
            <a:off x="2" y="0"/>
            <a:ext cx="3511712" cy="369332"/>
          </a:xfrm>
        </p:spPr>
        <p:txBody>
          <a:bodyPr wrap="none" lIns="72000" tIns="0" rIns="72000" bIns="0">
            <a:spAutoFit/>
          </a:bodyPr>
          <a:lstStyle>
            <a:lvl1pPr algn="l">
              <a:defRPr sz="2400">
                <a:effectLst>
                  <a:outerShdw blurRad="38100" dist="38100" dir="2700000" algn="tl">
                    <a:srgbClr val="000000">
                      <a:alpha val="43137"/>
                    </a:srgbClr>
                  </a:outerShdw>
                </a:effectLst>
              </a:defRPr>
            </a:lvl1pPr>
          </a:lstStyle>
          <a:p>
            <a:r>
              <a:rPr lang="ja-JP" altLang="en-US"/>
              <a:t>マスタ タイトルの書式設定</a:t>
            </a:r>
            <a:endParaRPr lang="ja-JP" altLang="en-US" dirty="0"/>
          </a:p>
        </p:txBody>
      </p:sp>
      <p:sp>
        <p:nvSpPr>
          <p:cNvPr id="1203" name="スライド番号プレースホルダ 5"/>
          <p:cNvSpPr>
            <a:spLocks noGrp="1"/>
          </p:cNvSpPr>
          <p:nvPr>
            <p:ph type="sldNum" sz="quarter" idx="10"/>
          </p:nvPr>
        </p:nvSpPr>
        <p:spPr>
          <a:xfrm>
            <a:off x="9413580" y="6597193"/>
            <a:ext cx="492443" cy="307777"/>
          </a:xfrm>
        </p:spPr>
        <p:txBody>
          <a:bodyPr wrap="none">
            <a:spAutoFit/>
          </a:bodyPr>
          <a:lstStyle>
            <a:lvl1pPr>
              <a:defRPr/>
            </a:lvl1pPr>
          </a:lstStyle>
          <a:p>
            <a:pPr>
              <a:defRPr/>
            </a:pPr>
            <a:fld id="{6D54DF55-D462-43F6-A52A-09A13EB3C5CB}" type="slidenum">
              <a:rPr lang="ja-JP" altLang="en-US" smtClean="0">
                <a:solidFill>
                  <a:srgbClr val="000000"/>
                </a:solidFill>
              </a:rPr>
              <a:pPr>
                <a:defRPr/>
              </a:pPr>
              <a:t>‹#›</a:t>
            </a:fld>
            <a:endParaRPr lang="ja-JP" altLang="en-US">
              <a:solidFill>
                <a:srgbClr val="000000"/>
              </a:solidFill>
            </a:endParaRPr>
          </a:p>
        </p:txBody>
      </p:sp>
      <p:sp>
        <p:nvSpPr>
          <p:cNvPr id="1204" name="Rectangle 14"/>
          <p:cNvSpPr>
            <a:spLocks noChangeArrowheads="1"/>
          </p:cNvSpPr>
          <p:nvPr userDrawn="1"/>
        </p:nvSpPr>
        <p:spPr>
          <a:xfrm>
            <a:off x="0" y="350842"/>
            <a:ext cx="9906000" cy="166687"/>
          </a:xfrm>
          <a:prstGeom prst="rect">
            <a:avLst/>
          </a:prstGeom>
          <a:gradFill rotWithShape="1">
            <a:gsLst>
              <a:gs pos="0">
                <a:srgbClr val="CCFFFF"/>
              </a:gs>
              <a:gs pos="100000">
                <a:srgbClr val="0099CC"/>
              </a:gs>
            </a:gsLst>
            <a:lin ang="5400000" scaled="1"/>
            <a:tileRect/>
          </a:gradFill>
          <a:ln w="9525">
            <a:noFill/>
            <a:miter lim="800000"/>
            <a:headEnd/>
            <a:tailEnd/>
          </a:ln>
          <a:effectLst/>
        </p:spPr>
        <p:txBody>
          <a:bodyPr wrap="none" anchor="ctr"/>
          <a:lstStyle/>
          <a:p>
            <a:pPr fontAlgn="auto">
              <a:spcBef>
                <a:spcPts val="0"/>
              </a:spcBef>
              <a:spcAft>
                <a:spcPts val="0"/>
              </a:spcAft>
              <a:defRPr/>
            </a:pPr>
            <a:endParaRPr lang="ja-JP" altLang="en-US">
              <a:solidFill>
                <a:srgbClr val="000000"/>
              </a:solidFill>
              <a:latin typeface="Arial"/>
              <a:ea typeface="ＭＳ Ｐゴシック"/>
            </a:endParaRPr>
          </a:p>
        </p:txBody>
      </p:sp>
    </p:spTree>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908" name="タイトル 1"/>
          <p:cNvSpPr>
            <a:spLocks noGrp="1"/>
          </p:cNvSpPr>
          <p:nvPr>
            <p:ph type="title"/>
          </p:nvPr>
        </p:nvSpPr>
        <p:spPr>
          <a:xfrm>
            <a:off x="495309" y="273053"/>
            <a:ext cx="3259006" cy="1162050"/>
          </a:xfrm>
        </p:spPr>
        <p:txBody>
          <a:bodyPr anchor="b"/>
          <a:lstStyle>
            <a:lvl1pPr algn="l">
              <a:defRPr sz="1846" b="1"/>
            </a:lvl1pPr>
          </a:lstStyle>
          <a:p>
            <a:r>
              <a:rPr lang="ja-JP" altLang="en-US"/>
              <a:t>マスタ タイトルの書式設定</a:t>
            </a:r>
          </a:p>
        </p:txBody>
      </p:sp>
      <p:sp>
        <p:nvSpPr>
          <p:cNvPr id="2909" name="コンテンツ プレースホルダ 2"/>
          <p:cNvSpPr>
            <a:spLocks noGrp="1"/>
          </p:cNvSpPr>
          <p:nvPr>
            <p:ph idx="1"/>
          </p:nvPr>
        </p:nvSpPr>
        <p:spPr>
          <a:xfrm>
            <a:off x="3872980" y="273071"/>
            <a:ext cx="5537728"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10" name="テキスト プレースホルダ 3"/>
          <p:cNvSpPr>
            <a:spLocks noGrp="1"/>
          </p:cNvSpPr>
          <p:nvPr>
            <p:ph type="body" sz="half" idx="2"/>
          </p:nvPr>
        </p:nvSpPr>
        <p:spPr>
          <a:xfrm>
            <a:off x="495309" y="1435113"/>
            <a:ext cx="3259006" cy="4691063"/>
          </a:xfrm>
        </p:spPr>
        <p:txBody>
          <a:bodyPr/>
          <a:lstStyle>
            <a:lvl1pPr marL="0" indent="0">
              <a:buNone/>
              <a:defRPr sz="1292"/>
            </a:lvl1pPr>
            <a:lvl2pPr marL="421977" indent="0">
              <a:buNone/>
              <a:defRPr sz="1108"/>
            </a:lvl2pPr>
            <a:lvl3pPr marL="843955" indent="0">
              <a:buNone/>
              <a:defRPr sz="923"/>
            </a:lvl3pPr>
            <a:lvl4pPr marL="1265932" indent="0">
              <a:buNone/>
              <a:defRPr sz="831"/>
            </a:lvl4pPr>
            <a:lvl5pPr marL="1687911" indent="0">
              <a:buNone/>
              <a:defRPr sz="831"/>
            </a:lvl5pPr>
            <a:lvl6pPr marL="2109888" indent="0">
              <a:buNone/>
              <a:defRPr sz="831"/>
            </a:lvl6pPr>
            <a:lvl7pPr marL="2531867" indent="0">
              <a:buNone/>
              <a:defRPr sz="831"/>
            </a:lvl7pPr>
            <a:lvl8pPr marL="2953844" indent="0">
              <a:buNone/>
              <a:defRPr sz="831"/>
            </a:lvl8pPr>
            <a:lvl9pPr marL="3375820" indent="0">
              <a:buNone/>
              <a:defRPr sz="831"/>
            </a:lvl9pPr>
          </a:lstStyle>
          <a:p>
            <a:pPr lvl="0"/>
            <a:r>
              <a:rPr lang="ja-JP" altLang="en-US"/>
              <a:t>マスタ テキストの書式設定</a:t>
            </a:r>
          </a:p>
        </p:txBody>
      </p:sp>
      <p:sp>
        <p:nvSpPr>
          <p:cNvPr id="291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1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562900089"/>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914" name="タイトル 1"/>
          <p:cNvSpPr>
            <a:spLocks noGrp="1"/>
          </p:cNvSpPr>
          <p:nvPr>
            <p:ph type="title"/>
          </p:nvPr>
        </p:nvSpPr>
        <p:spPr>
          <a:xfrm>
            <a:off x="1941648" y="4800600"/>
            <a:ext cx="5943600" cy="566738"/>
          </a:xfrm>
        </p:spPr>
        <p:txBody>
          <a:bodyPr anchor="b"/>
          <a:lstStyle>
            <a:lvl1pPr algn="l">
              <a:defRPr sz="1846" b="1"/>
            </a:lvl1pPr>
          </a:lstStyle>
          <a:p>
            <a:r>
              <a:rPr lang="ja-JP" altLang="en-US"/>
              <a:t>マスタ タイトルの書式設定</a:t>
            </a:r>
          </a:p>
        </p:txBody>
      </p:sp>
      <p:sp>
        <p:nvSpPr>
          <p:cNvPr id="2915" name="図プレースホルダ 2"/>
          <p:cNvSpPr>
            <a:spLocks noGrp="1"/>
          </p:cNvSpPr>
          <p:nvPr>
            <p:ph type="pic" idx="1"/>
          </p:nvPr>
        </p:nvSpPr>
        <p:spPr>
          <a:xfrm>
            <a:off x="1941648" y="612775"/>
            <a:ext cx="5943600" cy="4114800"/>
          </a:xfrm>
        </p:spPr>
        <p:txBody>
          <a:bodyPr/>
          <a:lstStyle>
            <a:lvl1pPr marL="0" indent="0">
              <a:buNone/>
              <a:defRPr sz="2954"/>
            </a:lvl1pPr>
            <a:lvl2pPr marL="421977" indent="0">
              <a:buNone/>
              <a:defRPr sz="2585"/>
            </a:lvl2pPr>
            <a:lvl3pPr marL="843955" indent="0">
              <a:buNone/>
              <a:defRPr sz="2215"/>
            </a:lvl3pPr>
            <a:lvl4pPr marL="1265932" indent="0">
              <a:buNone/>
              <a:defRPr sz="1846"/>
            </a:lvl4pPr>
            <a:lvl5pPr marL="1687911" indent="0">
              <a:buNone/>
              <a:defRPr sz="1846"/>
            </a:lvl5pPr>
            <a:lvl6pPr marL="2109888" indent="0">
              <a:buNone/>
              <a:defRPr sz="1846"/>
            </a:lvl6pPr>
            <a:lvl7pPr marL="2531867" indent="0">
              <a:buNone/>
              <a:defRPr sz="1846"/>
            </a:lvl7pPr>
            <a:lvl8pPr marL="2953844" indent="0">
              <a:buNone/>
              <a:defRPr sz="1846"/>
            </a:lvl8pPr>
            <a:lvl9pPr marL="3375820" indent="0">
              <a:buNone/>
              <a:defRPr sz="1846"/>
            </a:lvl9pPr>
          </a:lstStyle>
          <a:p>
            <a:pPr lvl="0"/>
            <a:r>
              <a:rPr lang="ja-JP" altLang="en-US" noProof="0"/>
              <a:t>アイコンをクリックして図を追加</a:t>
            </a:r>
          </a:p>
        </p:txBody>
      </p:sp>
      <p:sp>
        <p:nvSpPr>
          <p:cNvPr id="2916" name="テキスト プレースホルダ 3"/>
          <p:cNvSpPr>
            <a:spLocks noGrp="1"/>
          </p:cNvSpPr>
          <p:nvPr>
            <p:ph type="body" sz="half" idx="2"/>
          </p:nvPr>
        </p:nvSpPr>
        <p:spPr>
          <a:xfrm>
            <a:off x="1941648" y="5367338"/>
            <a:ext cx="5943600" cy="804862"/>
          </a:xfrm>
        </p:spPr>
        <p:txBody>
          <a:bodyPr/>
          <a:lstStyle>
            <a:lvl1pPr marL="0" indent="0">
              <a:buNone/>
              <a:defRPr sz="1292"/>
            </a:lvl1pPr>
            <a:lvl2pPr marL="421977" indent="0">
              <a:buNone/>
              <a:defRPr sz="1108"/>
            </a:lvl2pPr>
            <a:lvl3pPr marL="843955" indent="0">
              <a:buNone/>
              <a:defRPr sz="923"/>
            </a:lvl3pPr>
            <a:lvl4pPr marL="1265932" indent="0">
              <a:buNone/>
              <a:defRPr sz="831"/>
            </a:lvl4pPr>
            <a:lvl5pPr marL="1687911" indent="0">
              <a:buNone/>
              <a:defRPr sz="831"/>
            </a:lvl5pPr>
            <a:lvl6pPr marL="2109888" indent="0">
              <a:buNone/>
              <a:defRPr sz="831"/>
            </a:lvl6pPr>
            <a:lvl7pPr marL="2531867" indent="0">
              <a:buNone/>
              <a:defRPr sz="831"/>
            </a:lvl7pPr>
            <a:lvl8pPr marL="2953844" indent="0">
              <a:buNone/>
              <a:defRPr sz="831"/>
            </a:lvl8pPr>
            <a:lvl9pPr marL="3375820" indent="0">
              <a:buNone/>
              <a:defRPr sz="831"/>
            </a:lvl9pPr>
          </a:lstStyle>
          <a:p>
            <a:pPr lvl="0"/>
            <a:r>
              <a:rPr lang="ja-JP" altLang="en-US"/>
              <a:t>マスタ テキストの書式設定</a:t>
            </a:r>
          </a:p>
        </p:txBody>
      </p:sp>
      <p:sp>
        <p:nvSpPr>
          <p:cNvPr id="291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1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174503980"/>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920" name="タイトル 1"/>
          <p:cNvSpPr>
            <a:spLocks noGrp="1"/>
          </p:cNvSpPr>
          <p:nvPr>
            <p:ph type="title"/>
          </p:nvPr>
        </p:nvSpPr>
        <p:spPr/>
        <p:txBody>
          <a:bodyPr/>
          <a:lstStyle/>
          <a:p>
            <a:r>
              <a:rPr lang="ja-JP" altLang="en-US"/>
              <a:t>マスタ タイトルの書式設定</a:t>
            </a:r>
          </a:p>
        </p:txBody>
      </p:sp>
      <p:sp>
        <p:nvSpPr>
          <p:cNvPr id="2921"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2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2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452420758"/>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925" name="縦書きタイトル 1"/>
          <p:cNvSpPr>
            <a:spLocks noGrp="1"/>
          </p:cNvSpPr>
          <p:nvPr>
            <p:ph type="title" orient="vert"/>
          </p:nvPr>
        </p:nvSpPr>
        <p:spPr>
          <a:xfrm>
            <a:off x="7058026" y="23"/>
            <a:ext cx="2352675" cy="6126163"/>
          </a:xfrm>
        </p:spPr>
        <p:txBody>
          <a:bodyPr vert="eaVert"/>
          <a:lstStyle/>
          <a:p>
            <a:r>
              <a:rPr lang="ja-JP" altLang="en-US"/>
              <a:t>マスタ タイトルの書式設定</a:t>
            </a:r>
          </a:p>
        </p:txBody>
      </p:sp>
      <p:sp>
        <p:nvSpPr>
          <p:cNvPr id="2926" name="縦書きテキスト プレースホルダ 2"/>
          <p:cNvSpPr>
            <a:spLocks noGrp="1"/>
          </p:cNvSpPr>
          <p:nvPr>
            <p:ph type="body" orient="vert" idx="1"/>
          </p:nvPr>
        </p:nvSpPr>
        <p:spPr>
          <a:xfrm>
            <a:off x="4" y="23"/>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2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2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450620843"/>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942" name="Picture 7" descr="mlit_top"/>
          <p:cNvPicPr>
            <a:picLocks noChangeAspect="1" noChangeArrowheads="1"/>
          </p:cNvPicPr>
          <p:nvPr/>
        </p:nvPicPr>
        <p:blipFill>
          <a:blip r:embed="rId2" cstate="print"/>
          <a:srcRect t="62230"/>
          <a:stretch>
            <a:fillRect/>
          </a:stretch>
        </p:blipFill>
        <p:spPr>
          <a:xfrm>
            <a:off x="0" y="6524684"/>
            <a:ext cx="9906000" cy="333375"/>
          </a:xfrm>
          <a:prstGeom prst="rect">
            <a:avLst/>
          </a:prstGeom>
          <a:noFill/>
          <a:ln w="9525">
            <a:noFill/>
            <a:miter lim="800000"/>
            <a:headEnd/>
            <a:tailEnd/>
          </a:ln>
        </p:spPr>
      </p:pic>
      <p:sp>
        <p:nvSpPr>
          <p:cNvPr id="2943" name="Rectangle 9"/>
          <p:cNvSpPr>
            <a:spLocks noChangeArrowheads="1"/>
          </p:cNvSpPr>
          <p:nvPr/>
        </p:nvSpPr>
        <p:spPr>
          <a:xfrm>
            <a:off x="1833566" y="3284600"/>
            <a:ext cx="8072437" cy="73025"/>
          </a:xfrm>
          <a:prstGeom prst="rect">
            <a:avLst/>
          </a:prstGeom>
          <a:solidFill>
            <a:srgbClr val="0066CC"/>
          </a:solidFill>
          <a:ln w="9525">
            <a:noFill/>
            <a:miter lim="800000"/>
            <a:headEnd/>
            <a:tailEnd/>
          </a:ln>
          <a:effectLst/>
        </p:spPr>
        <p:txBody>
          <a:bodyPr wrap="none" lIns="84395" tIns="42198" rIns="84395" bIns="42198" anchor="ctr"/>
          <a:lstStyle/>
          <a:p>
            <a:pPr>
              <a:defRPr/>
            </a:pPr>
            <a:endParaRPr lang="ja-JP" altLang="en-US">
              <a:solidFill>
                <a:prstClr val="black"/>
              </a:solidFill>
            </a:endParaRPr>
          </a:p>
        </p:txBody>
      </p:sp>
      <p:pic>
        <p:nvPicPr>
          <p:cNvPr id="2944" name="Picture 11"/>
          <p:cNvPicPr>
            <a:picLocks noChangeAspect="1" noChangeArrowheads="1"/>
          </p:cNvPicPr>
          <p:nvPr/>
        </p:nvPicPr>
        <p:blipFill>
          <a:blip r:embed="rId3" cstate="print"/>
          <a:stretch>
            <a:fillRect/>
          </a:stretch>
        </p:blipFill>
        <p:spPr>
          <a:xfrm>
            <a:off x="3" y="6051612"/>
            <a:ext cx="2301875" cy="473075"/>
          </a:xfrm>
          <a:prstGeom prst="rect">
            <a:avLst/>
          </a:prstGeom>
          <a:noFill/>
          <a:ln w="9525">
            <a:noFill/>
            <a:miter lim="800000"/>
            <a:headEnd/>
            <a:tailEnd/>
          </a:ln>
        </p:spPr>
      </p:pic>
      <p:sp>
        <p:nvSpPr>
          <p:cNvPr id="2945" name="Text Box 12"/>
          <p:cNvSpPr txBox="1">
            <a:spLocks noChangeArrowheads="1"/>
          </p:cNvSpPr>
          <p:nvPr/>
        </p:nvSpPr>
        <p:spPr>
          <a:xfrm>
            <a:off x="3" y="6524679"/>
            <a:ext cx="3374842" cy="255716"/>
          </a:xfrm>
          <a:prstGeom prst="rect">
            <a:avLst/>
          </a:prstGeom>
          <a:noFill/>
          <a:ln w="9525">
            <a:noFill/>
            <a:miter lim="800000"/>
            <a:headEnd/>
            <a:tailEnd/>
          </a:ln>
          <a:effectLst/>
        </p:spPr>
        <p:txBody>
          <a:bodyPr wrap="none" lIns="84395" tIns="42198" rIns="84395" bIns="42198">
            <a:spAutoFit/>
          </a:bodyPr>
          <a:lstStyle/>
          <a:p>
            <a:pPr>
              <a:defRPr/>
            </a:pPr>
            <a:r>
              <a:rPr lang="en-US" altLang="ja-JP" sz="1108" i="1" dirty="0">
                <a:solidFill>
                  <a:prstClr val="white"/>
                </a:solidFill>
                <a:latin typeface="Times New Roman" pitchFamily="18" charset="0"/>
              </a:rPr>
              <a:t>Ministry of Land, Infrastructure, Transport and Tourism</a:t>
            </a:r>
          </a:p>
        </p:txBody>
      </p:sp>
      <p:sp>
        <p:nvSpPr>
          <p:cNvPr id="2946" name="Rectangle 2"/>
          <p:cNvSpPr>
            <a:spLocks noGrp="1" noChangeArrowheads="1"/>
          </p:cNvSpPr>
          <p:nvPr>
            <p:ph type="ctrTitle"/>
          </p:nvPr>
        </p:nvSpPr>
        <p:spPr>
          <a:xfrm>
            <a:off x="1754197" y="2133663"/>
            <a:ext cx="8151813" cy="1470025"/>
          </a:xfrm>
        </p:spPr>
        <p:txBody>
          <a:bodyPr/>
          <a:lstStyle>
            <a:lvl1pPr>
              <a:defRPr sz="3692"/>
            </a:lvl1pPr>
          </a:lstStyle>
          <a:p>
            <a:r>
              <a:rPr lang="ja-JP" altLang="en-US"/>
              <a:t>マスタ タイトルの書式設定</a:t>
            </a:r>
          </a:p>
        </p:txBody>
      </p:sp>
      <p:sp>
        <p:nvSpPr>
          <p:cNvPr id="2947"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2948"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949"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738472874"/>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951" name="タイトル 1"/>
          <p:cNvSpPr>
            <a:spLocks noGrp="1"/>
          </p:cNvSpPr>
          <p:nvPr>
            <p:ph type="title"/>
          </p:nvPr>
        </p:nvSpPr>
        <p:spPr/>
        <p:txBody>
          <a:bodyPr/>
          <a:lstStyle/>
          <a:p>
            <a:r>
              <a:rPr lang="ja-JP" altLang="en-US"/>
              <a:t>マスタ タイトルの書式設定</a:t>
            </a:r>
          </a:p>
        </p:txBody>
      </p:sp>
      <p:sp>
        <p:nvSpPr>
          <p:cNvPr id="2952"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5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5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955" name="Rectangle 6"/>
          <p:cNvSpPr>
            <a:spLocks noGrp="1" noChangeArrowheads="1"/>
          </p:cNvSpPr>
          <p:nvPr>
            <p:ph type="sldNum" sz="quarter" idx="12"/>
          </p:nvPr>
        </p:nvSpPr>
        <p:spPr>
          <a:xfrm>
            <a:off x="7594600" y="6553150"/>
            <a:ext cx="2311400" cy="476250"/>
          </a:xfrm>
          <a:prstGeom prst="rect">
            <a:avLst/>
          </a:prstGeom>
          <a:ln/>
        </p:spPr>
        <p:txBody>
          <a:bodyPr/>
          <a:lstStyle>
            <a:lvl1pPr algn="r">
              <a:defRPr sz="1800" b="1">
                <a:latin typeface="Helvetica Neue"/>
              </a:defRPr>
            </a:lvl1pPr>
          </a:lstStyle>
          <a:p>
            <a:pPr>
              <a:defRPr/>
            </a:pPr>
            <a:fld id="{651FC12D-27C1-4F31-90C9-A93D49E44687}"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3452962154"/>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957" name="タイトル 1"/>
          <p:cNvSpPr>
            <a:spLocks noGrp="1"/>
          </p:cNvSpPr>
          <p:nvPr>
            <p:ph type="title"/>
          </p:nvPr>
        </p:nvSpPr>
        <p:spPr>
          <a:xfrm>
            <a:off x="782506" y="4406962"/>
            <a:ext cx="8420100" cy="1362075"/>
          </a:xfrm>
        </p:spPr>
        <p:txBody>
          <a:bodyPr anchor="t"/>
          <a:lstStyle>
            <a:lvl1pPr algn="l">
              <a:defRPr sz="3692" b="1" cap="all"/>
            </a:lvl1pPr>
          </a:lstStyle>
          <a:p>
            <a:r>
              <a:rPr lang="ja-JP" altLang="en-US"/>
              <a:t>マスタ タイトルの書式設定</a:t>
            </a:r>
          </a:p>
        </p:txBody>
      </p:sp>
      <p:sp>
        <p:nvSpPr>
          <p:cNvPr id="2958" name="テキスト プレースホルダ 2"/>
          <p:cNvSpPr>
            <a:spLocks noGrp="1"/>
          </p:cNvSpPr>
          <p:nvPr>
            <p:ph type="body" idx="1"/>
          </p:nvPr>
        </p:nvSpPr>
        <p:spPr>
          <a:xfrm>
            <a:off x="782506" y="2906732"/>
            <a:ext cx="8420100" cy="1500187"/>
          </a:xfrm>
        </p:spPr>
        <p:txBody>
          <a:bodyPr anchor="b"/>
          <a:lstStyle>
            <a:lvl1pPr marL="0" indent="0">
              <a:buNone/>
              <a:defRPr sz="1846"/>
            </a:lvl1pPr>
            <a:lvl2pPr marL="421977" indent="0">
              <a:buNone/>
              <a:defRPr sz="1662"/>
            </a:lvl2pPr>
            <a:lvl3pPr marL="843955" indent="0">
              <a:buNone/>
              <a:defRPr sz="1477"/>
            </a:lvl3pPr>
            <a:lvl4pPr marL="1265932" indent="0">
              <a:buNone/>
              <a:defRPr sz="1292"/>
            </a:lvl4pPr>
            <a:lvl5pPr marL="1687911" indent="0">
              <a:buNone/>
              <a:defRPr sz="1292"/>
            </a:lvl5pPr>
            <a:lvl6pPr marL="2109888" indent="0">
              <a:buNone/>
              <a:defRPr sz="1292"/>
            </a:lvl6pPr>
            <a:lvl7pPr marL="2531867" indent="0">
              <a:buNone/>
              <a:defRPr sz="1292"/>
            </a:lvl7pPr>
            <a:lvl8pPr marL="2953844" indent="0">
              <a:buNone/>
              <a:defRPr sz="1292"/>
            </a:lvl8pPr>
            <a:lvl9pPr marL="3375820" indent="0">
              <a:buNone/>
              <a:defRPr sz="1292"/>
            </a:lvl9pPr>
          </a:lstStyle>
          <a:p>
            <a:pPr lvl="0"/>
            <a:r>
              <a:rPr lang="ja-JP" altLang="en-US"/>
              <a:t>マスタ テキストの書式設定</a:t>
            </a:r>
          </a:p>
        </p:txBody>
      </p:sp>
      <p:sp>
        <p:nvSpPr>
          <p:cNvPr id="295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6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736553949"/>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962" name="タイトル 1"/>
          <p:cNvSpPr>
            <a:spLocks noGrp="1"/>
          </p:cNvSpPr>
          <p:nvPr>
            <p:ph type="title"/>
          </p:nvPr>
        </p:nvSpPr>
        <p:spPr/>
        <p:txBody>
          <a:bodyPr/>
          <a:lstStyle/>
          <a:p>
            <a:r>
              <a:rPr lang="ja-JP" altLang="en-US"/>
              <a:t>マスタ タイトルの書式設定</a:t>
            </a:r>
          </a:p>
        </p:txBody>
      </p:sp>
      <p:sp>
        <p:nvSpPr>
          <p:cNvPr id="2963" name="コンテンツ プレースホルダ 2"/>
          <p:cNvSpPr>
            <a:spLocks noGrp="1"/>
          </p:cNvSpPr>
          <p:nvPr>
            <p:ph sz="half" idx="1"/>
          </p:nvPr>
        </p:nvSpPr>
        <p:spPr>
          <a:xfrm>
            <a:off x="49530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64" name="コンテンツ プレースホルダ 3"/>
          <p:cNvSpPr>
            <a:spLocks noGrp="1"/>
          </p:cNvSpPr>
          <p:nvPr>
            <p:ph sz="half" idx="2"/>
          </p:nvPr>
        </p:nvSpPr>
        <p:spPr>
          <a:xfrm>
            <a:off x="503555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6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6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86650853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968"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2969" name="テキスト プレースホルダ 2"/>
          <p:cNvSpPr>
            <a:spLocks noGrp="1"/>
          </p:cNvSpPr>
          <p:nvPr>
            <p:ph type="body" idx="1"/>
          </p:nvPr>
        </p:nvSpPr>
        <p:spPr>
          <a:xfrm>
            <a:off x="495301" y="1535113"/>
            <a:ext cx="4376870" cy="639762"/>
          </a:xfrm>
        </p:spPr>
        <p:txBody>
          <a:bodyPr anchor="b"/>
          <a:lstStyle>
            <a:lvl1pPr marL="0" indent="0">
              <a:buNone/>
              <a:defRPr sz="2215" b="1"/>
            </a:lvl1pPr>
            <a:lvl2pPr marL="421977" indent="0">
              <a:buNone/>
              <a:defRPr sz="1846" b="1"/>
            </a:lvl2pPr>
            <a:lvl3pPr marL="843955" indent="0">
              <a:buNone/>
              <a:defRPr sz="1662" b="1"/>
            </a:lvl3pPr>
            <a:lvl4pPr marL="1265932" indent="0">
              <a:buNone/>
              <a:defRPr sz="1477" b="1"/>
            </a:lvl4pPr>
            <a:lvl5pPr marL="1687911" indent="0">
              <a:buNone/>
              <a:defRPr sz="1477" b="1"/>
            </a:lvl5pPr>
            <a:lvl6pPr marL="2109888" indent="0">
              <a:buNone/>
              <a:defRPr sz="1477" b="1"/>
            </a:lvl6pPr>
            <a:lvl7pPr marL="2531867" indent="0">
              <a:buNone/>
              <a:defRPr sz="1477" b="1"/>
            </a:lvl7pPr>
            <a:lvl8pPr marL="2953844" indent="0">
              <a:buNone/>
              <a:defRPr sz="1477" b="1"/>
            </a:lvl8pPr>
            <a:lvl9pPr marL="3375820" indent="0">
              <a:buNone/>
              <a:defRPr sz="1477" b="1"/>
            </a:lvl9pPr>
          </a:lstStyle>
          <a:p>
            <a:pPr lvl="0"/>
            <a:r>
              <a:rPr lang="ja-JP" altLang="en-US"/>
              <a:t>マスタ テキストの書式設定</a:t>
            </a:r>
          </a:p>
        </p:txBody>
      </p:sp>
      <p:sp>
        <p:nvSpPr>
          <p:cNvPr id="2970" name="コンテンツ プレースホルダ 3"/>
          <p:cNvSpPr>
            <a:spLocks noGrp="1"/>
          </p:cNvSpPr>
          <p:nvPr>
            <p:ph sz="half" idx="2"/>
          </p:nvPr>
        </p:nvSpPr>
        <p:spPr>
          <a:xfrm>
            <a:off x="495301" y="2174878"/>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71" name="テキスト プレースホルダ 4"/>
          <p:cNvSpPr>
            <a:spLocks noGrp="1"/>
          </p:cNvSpPr>
          <p:nvPr>
            <p:ph type="body" sz="quarter" idx="3"/>
          </p:nvPr>
        </p:nvSpPr>
        <p:spPr>
          <a:xfrm>
            <a:off x="5032112" y="1535113"/>
            <a:ext cx="4378591" cy="639762"/>
          </a:xfrm>
        </p:spPr>
        <p:txBody>
          <a:bodyPr anchor="b"/>
          <a:lstStyle>
            <a:lvl1pPr marL="0" indent="0">
              <a:buNone/>
              <a:defRPr sz="2215" b="1"/>
            </a:lvl1pPr>
            <a:lvl2pPr marL="421977" indent="0">
              <a:buNone/>
              <a:defRPr sz="1846" b="1"/>
            </a:lvl2pPr>
            <a:lvl3pPr marL="843955" indent="0">
              <a:buNone/>
              <a:defRPr sz="1662" b="1"/>
            </a:lvl3pPr>
            <a:lvl4pPr marL="1265932" indent="0">
              <a:buNone/>
              <a:defRPr sz="1477" b="1"/>
            </a:lvl4pPr>
            <a:lvl5pPr marL="1687911" indent="0">
              <a:buNone/>
              <a:defRPr sz="1477" b="1"/>
            </a:lvl5pPr>
            <a:lvl6pPr marL="2109888" indent="0">
              <a:buNone/>
              <a:defRPr sz="1477" b="1"/>
            </a:lvl6pPr>
            <a:lvl7pPr marL="2531867" indent="0">
              <a:buNone/>
              <a:defRPr sz="1477" b="1"/>
            </a:lvl7pPr>
            <a:lvl8pPr marL="2953844" indent="0">
              <a:buNone/>
              <a:defRPr sz="1477" b="1"/>
            </a:lvl8pPr>
            <a:lvl9pPr marL="3375820" indent="0">
              <a:buNone/>
              <a:defRPr sz="1477" b="1"/>
            </a:lvl9pPr>
          </a:lstStyle>
          <a:p>
            <a:pPr lvl="0"/>
            <a:r>
              <a:rPr lang="ja-JP" altLang="en-US"/>
              <a:t>マスタ テキストの書式設定</a:t>
            </a:r>
          </a:p>
        </p:txBody>
      </p:sp>
      <p:sp>
        <p:nvSpPr>
          <p:cNvPr id="2972" name="コンテンツ プレースホルダ 5"/>
          <p:cNvSpPr>
            <a:spLocks noGrp="1"/>
          </p:cNvSpPr>
          <p:nvPr>
            <p:ph sz="quarter" idx="4"/>
          </p:nvPr>
        </p:nvSpPr>
        <p:spPr>
          <a:xfrm>
            <a:off x="5032112" y="2174878"/>
            <a:ext cx="437859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7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7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704679428"/>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976" name="タイトル 1"/>
          <p:cNvSpPr>
            <a:spLocks noGrp="1"/>
          </p:cNvSpPr>
          <p:nvPr>
            <p:ph type="title"/>
          </p:nvPr>
        </p:nvSpPr>
        <p:spPr/>
        <p:txBody>
          <a:bodyPr/>
          <a:lstStyle/>
          <a:p>
            <a:r>
              <a:rPr lang="ja-JP" altLang="en-US"/>
              <a:t>マスタ タイトルの書式設定</a:t>
            </a:r>
          </a:p>
        </p:txBody>
      </p:sp>
      <p:sp>
        <p:nvSpPr>
          <p:cNvPr id="297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7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979" name="Rectangle 6"/>
          <p:cNvSpPr>
            <a:spLocks noGrp="1" noChangeArrowheads="1"/>
          </p:cNvSpPr>
          <p:nvPr>
            <p:ph type="sldNum" sz="quarter" idx="12"/>
          </p:nvPr>
        </p:nvSpPr>
        <p:spPr>
          <a:xfrm>
            <a:off x="7594600" y="6237288"/>
            <a:ext cx="2311400" cy="476250"/>
          </a:xfrm>
          <a:prstGeom prst="rect">
            <a:avLst/>
          </a:prstGeom>
          <a:ln/>
        </p:spPr>
        <p:txBody>
          <a:bodyPr lIns="91428" tIns="45714" rIns="91428" bIns="45714"/>
          <a:lstStyle>
            <a:lvl1pP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051702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1206" name="タイトル 1"/>
          <p:cNvSpPr>
            <a:spLocks noGrp="1"/>
          </p:cNvSpPr>
          <p:nvPr>
            <p:ph type="title"/>
          </p:nvPr>
        </p:nvSpPr>
        <p:spPr>
          <a:xfrm>
            <a:off x="13" y="0"/>
            <a:ext cx="7604919" cy="476250"/>
          </a:xfrm>
        </p:spPr>
        <p:txBody>
          <a:bodyPr/>
          <a:lstStyle/>
          <a:p>
            <a:r>
              <a:rPr lang="ja-JP" altLang="en-US"/>
              <a:t>マスタ タイトルの書式設定</a:t>
            </a:r>
          </a:p>
        </p:txBody>
      </p:sp>
      <p:sp>
        <p:nvSpPr>
          <p:cNvPr id="1207" name="テキスト プレースホルダ 2"/>
          <p:cNvSpPr>
            <a:spLocks noGrp="1"/>
          </p:cNvSpPr>
          <p:nvPr>
            <p:ph type="body" sz="half" idx="1"/>
          </p:nvPr>
        </p:nvSpPr>
        <p:spPr>
          <a:xfrm>
            <a:off x="495300" y="1600204"/>
            <a:ext cx="437515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8" name="コンテンツ プレースホルダ 3"/>
          <p:cNvSpPr>
            <a:spLocks noGrp="1"/>
          </p:cNvSpPr>
          <p:nvPr>
            <p:ph sz="half" idx="2"/>
          </p:nvPr>
        </p:nvSpPr>
        <p:spPr>
          <a:xfrm>
            <a:off x="5035550" y="1600204"/>
            <a:ext cx="437515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a typeface="ＭＳ Ｐゴシック"/>
            </a:endParaRPr>
          </a:p>
        </p:txBody>
      </p:sp>
      <p:sp>
        <p:nvSpPr>
          <p:cNvPr id="121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a typeface="ＭＳ Ｐゴシック"/>
            </a:endParaRPr>
          </a:p>
        </p:txBody>
      </p:sp>
      <p:sp>
        <p:nvSpPr>
          <p:cNvPr id="1211" name="Rectangle 6"/>
          <p:cNvSpPr>
            <a:spLocks noGrp="1" noChangeArrowheads="1"/>
          </p:cNvSpPr>
          <p:nvPr>
            <p:ph type="sldNum" sz="quarter" idx="12"/>
          </p:nvPr>
        </p:nvSpPr>
        <p:spPr>
          <a:ln/>
        </p:spPr>
        <p:txBody>
          <a:bodyPr/>
          <a:lstStyle>
            <a:lvl1pPr>
              <a:defRPr/>
            </a:lvl1pPr>
          </a:lstStyle>
          <a:p>
            <a:pPr>
              <a:defRPr/>
            </a:pPr>
            <a:fld id="{16D66469-7EB2-4DFB-B1E8-7FB68C07D288}" type="slidenum">
              <a:rPr lang="en-US" altLang="ja-JP" smtClean="0">
                <a:solidFill>
                  <a:srgbClr val="000000"/>
                </a:solidFill>
                <a:ea typeface="ＭＳ Ｐゴシック"/>
              </a:rPr>
              <a:pPr>
                <a:defRPr/>
              </a:pPr>
              <a:t>‹#›</a:t>
            </a:fld>
            <a:endParaRPr lang="en-US" altLang="ja-JP">
              <a:solidFill>
                <a:srgbClr val="000000"/>
              </a:solidFill>
              <a:ea typeface="ＭＳ Ｐゴシック"/>
            </a:endParaRPr>
          </a:p>
        </p:txBody>
      </p:sp>
    </p:spTree>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98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8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949312670"/>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984" name="タイトル 1"/>
          <p:cNvSpPr>
            <a:spLocks noGrp="1"/>
          </p:cNvSpPr>
          <p:nvPr>
            <p:ph type="title"/>
          </p:nvPr>
        </p:nvSpPr>
        <p:spPr>
          <a:xfrm>
            <a:off x="495309" y="273053"/>
            <a:ext cx="3259006" cy="1162050"/>
          </a:xfrm>
        </p:spPr>
        <p:txBody>
          <a:bodyPr anchor="b"/>
          <a:lstStyle>
            <a:lvl1pPr algn="l">
              <a:defRPr sz="1846" b="1"/>
            </a:lvl1pPr>
          </a:lstStyle>
          <a:p>
            <a:r>
              <a:rPr lang="ja-JP" altLang="en-US"/>
              <a:t>マスタ タイトルの書式設定</a:t>
            </a:r>
          </a:p>
        </p:txBody>
      </p:sp>
      <p:sp>
        <p:nvSpPr>
          <p:cNvPr id="2985" name="コンテンツ プレースホルダ 2"/>
          <p:cNvSpPr>
            <a:spLocks noGrp="1"/>
          </p:cNvSpPr>
          <p:nvPr>
            <p:ph idx="1"/>
          </p:nvPr>
        </p:nvSpPr>
        <p:spPr>
          <a:xfrm>
            <a:off x="3872980" y="273071"/>
            <a:ext cx="5537728"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86" name="テキスト プレースホルダ 3"/>
          <p:cNvSpPr>
            <a:spLocks noGrp="1"/>
          </p:cNvSpPr>
          <p:nvPr>
            <p:ph type="body" sz="half" idx="2"/>
          </p:nvPr>
        </p:nvSpPr>
        <p:spPr>
          <a:xfrm>
            <a:off x="495309" y="1435113"/>
            <a:ext cx="3259006" cy="4691063"/>
          </a:xfrm>
        </p:spPr>
        <p:txBody>
          <a:bodyPr/>
          <a:lstStyle>
            <a:lvl1pPr marL="0" indent="0">
              <a:buNone/>
              <a:defRPr sz="1292"/>
            </a:lvl1pPr>
            <a:lvl2pPr marL="421977" indent="0">
              <a:buNone/>
              <a:defRPr sz="1108"/>
            </a:lvl2pPr>
            <a:lvl3pPr marL="843955" indent="0">
              <a:buNone/>
              <a:defRPr sz="923"/>
            </a:lvl3pPr>
            <a:lvl4pPr marL="1265932" indent="0">
              <a:buNone/>
              <a:defRPr sz="831"/>
            </a:lvl4pPr>
            <a:lvl5pPr marL="1687911" indent="0">
              <a:buNone/>
              <a:defRPr sz="831"/>
            </a:lvl5pPr>
            <a:lvl6pPr marL="2109888" indent="0">
              <a:buNone/>
              <a:defRPr sz="831"/>
            </a:lvl6pPr>
            <a:lvl7pPr marL="2531867" indent="0">
              <a:buNone/>
              <a:defRPr sz="831"/>
            </a:lvl7pPr>
            <a:lvl8pPr marL="2953844" indent="0">
              <a:buNone/>
              <a:defRPr sz="831"/>
            </a:lvl8pPr>
            <a:lvl9pPr marL="3375820" indent="0">
              <a:buNone/>
              <a:defRPr sz="831"/>
            </a:lvl9pPr>
          </a:lstStyle>
          <a:p>
            <a:pPr lvl="0"/>
            <a:r>
              <a:rPr lang="ja-JP" altLang="en-US"/>
              <a:t>マスタ テキストの書式設定</a:t>
            </a:r>
          </a:p>
        </p:txBody>
      </p:sp>
      <p:sp>
        <p:nvSpPr>
          <p:cNvPr id="298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8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982632117"/>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990" name="タイトル 1"/>
          <p:cNvSpPr>
            <a:spLocks noGrp="1"/>
          </p:cNvSpPr>
          <p:nvPr>
            <p:ph type="title"/>
          </p:nvPr>
        </p:nvSpPr>
        <p:spPr>
          <a:xfrm>
            <a:off x="1941648" y="4800600"/>
            <a:ext cx="5943600" cy="566738"/>
          </a:xfrm>
        </p:spPr>
        <p:txBody>
          <a:bodyPr anchor="b"/>
          <a:lstStyle>
            <a:lvl1pPr algn="l">
              <a:defRPr sz="1846" b="1"/>
            </a:lvl1pPr>
          </a:lstStyle>
          <a:p>
            <a:r>
              <a:rPr lang="ja-JP" altLang="en-US"/>
              <a:t>マスタ タイトルの書式設定</a:t>
            </a:r>
          </a:p>
        </p:txBody>
      </p:sp>
      <p:sp>
        <p:nvSpPr>
          <p:cNvPr id="2991" name="図プレースホルダ 2"/>
          <p:cNvSpPr>
            <a:spLocks noGrp="1"/>
          </p:cNvSpPr>
          <p:nvPr>
            <p:ph type="pic" idx="1"/>
          </p:nvPr>
        </p:nvSpPr>
        <p:spPr>
          <a:xfrm>
            <a:off x="1941648" y="612775"/>
            <a:ext cx="5943600" cy="4114800"/>
          </a:xfrm>
        </p:spPr>
        <p:txBody>
          <a:bodyPr/>
          <a:lstStyle>
            <a:lvl1pPr marL="0" indent="0">
              <a:buNone/>
              <a:defRPr sz="2954"/>
            </a:lvl1pPr>
            <a:lvl2pPr marL="421977" indent="0">
              <a:buNone/>
              <a:defRPr sz="2585"/>
            </a:lvl2pPr>
            <a:lvl3pPr marL="843955" indent="0">
              <a:buNone/>
              <a:defRPr sz="2215"/>
            </a:lvl3pPr>
            <a:lvl4pPr marL="1265932" indent="0">
              <a:buNone/>
              <a:defRPr sz="1846"/>
            </a:lvl4pPr>
            <a:lvl5pPr marL="1687911" indent="0">
              <a:buNone/>
              <a:defRPr sz="1846"/>
            </a:lvl5pPr>
            <a:lvl6pPr marL="2109888" indent="0">
              <a:buNone/>
              <a:defRPr sz="1846"/>
            </a:lvl6pPr>
            <a:lvl7pPr marL="2531867" indent="0">
              <a:buNone/>
              <a:defRPr sz="1846"/>
            </a:lvl7pPr>
            <a:lvl8pPr marL="2953844" indent="0">
              <a:buNone/>
              <a:defRPr sz="1846"/>
            </a:lvl8pPr>
            <a:lvl9pPr marL="3375820" indent="0">
              <a:buNone/>
              <a:defRPr sz="1846"/>
            </a:lvl9pPr>
          </a:lstStyle>
          <a:p>
            <a:pPr lvl="0"/>
            <a:r>
              <a:rPr lang="ja-JP" altLang="en-US" noProof="0"/>
              <a:t>アイコンをクリックして図を追加</a:t>
            </a:r>
          </a:p>
        </p:txBody>
      </p:sp>
      <p:sp>
        <p:nvSpPr>
          <p:cNvPr id="2992" name="テキスト プレースホルダ 3"/>
          <p:cNvSpPr>
            <a:spLocks noGrp="1"/>
          </p:cNvSpPr>
          <p:nvPr>
            <p:ph type="body" sz="half" idx="2"/>
          </p:nvPr>
        </p:nvSpPr>
        <p:spPr>
          <a:xfrm>
            <a:off x="1941648" y="5367338"/>
            <a:ext cx="5943600" cy="804862"/>
          </a:xfrm>
        </p:spPr>
        <p:txBody>
          <a:bodyPr/>
          <a:lstStyle>
            <a:lvl1pPr marL="0" indent="0">
              <a:buNone/>
              <a:defRPr sz="1292"/>
            </a:lvl1pPr>
            <a:lvl2pPr marL="421977" indent="0">
              <a:buNone/>
              <a:defRPr sz="1108"/>
            </a:lvl2pPr>
            <a:lvl3pPr marL="843955" indent="0">
              <a:buNone/>
              <a:defRPr sz="923"/>
            </a:lvl3pPr>
            <a:lvl4pPr marL="1265932" indent="0">
              <a:buNone/>
              <a:defRPr sz="831"/>
            </a:lvl4pPr>
            <a:lvl5pPr marL="1687911" indent="0">
              <a:buNone/>
              <a:defRPr sz="831"/>
            </a:lvl5pPr>
            <a:lvl6pPr marL="2109888" indent="0">
              <a:buNone/>
              <a:defRPr sz="831"/>
            </a:lvl6pPr>
            <a:lvl7pPr marL="2531867" indent="0">
              <a:buNone/>
              <a:defRPr sz="831"/>
            </a:lvl7pPr>
            <a:lvl8pPr marL="2953844" indent="0">
              <a:buNone/>
              <a:defRPr sz="831"/>
            </a:lvl8pPr>
            <a:lvl9pPr marL="3375820" indent="0">
              <a:buNone/>
              <a:defRPr sz="831"/>
            </a:lvl9pPr>
          </a:lstStyle>
          <a:p>
            <a:pPr lvl="0"/>
            <a:r>
              <a:rPr lang="ja-JP" altLang="en-US"/>
              <a:t>マスタ テキストの書式設定</a:t>
            </a:r>
          </a:p>
        </p:txBody>
      </p:sp>
      <p:sp>
        <p:nvSpPr>
          <p:cNvPr id="299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9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485427429"/>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996" name="タイトル 1"/>
          <p:cNvSpPr>
            <a:spLocks noGrp="1"/>
          </p:cNvSpPr>
          <p:nvPr>
            <p:ph type="title"/>
          </p:nvPr>
        </p:nvSpPr>
        <p:spPr/>
        <p:txBody>
          <a:bodyPr/>
          <a:lstStyle/>
          <a:p>
            <a:r>
              <a:rPr lang="ja-JP" altLang="en-US"/>
              <a:t>マスタ タイトルの書式設定</a:t>
            </a:r>
          </a:p>
        </p:txBody>
      </p:sp>
      <p:sp>
        <p:nvSpPr>
          <p:cNvPr id="2997"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9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99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472209414"/>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3001" name="縦書きタイトル 1"/>
          <p:cNvSpPr>
            <a:spLocks noGrp="1"/>
          </p:cNvSpPr>
          <p:nvPr>
            <p:ph type="title" orient="vert"/>
          </p:nvPr>
        </p:nvSpPr>
        <p:spPr>
          <a:xfrm>
            <a:off x="7058026" y="23"/>
            <a:ext cx="2352675" cy="6126163"/>
          </a:xfrm>
        </p:spPr>
        <p:txBody>
          <a:bodyPr vert="eaVert"/>
          <a:lstStyle/>
          <a:p>
            <a:r>
              <a:rPr lang="ja-JP" altLang="en-US"/>
              <a:t>マスタ タイトルの書式設定</a:t>
            </a:r>
          </a:p>
        </p:txBody>
      </p:sp>
      <p:sp>
        <p:nvSpPr>
          <p:cNvPr id="3002" name="縦書きテキスト プレースホルダ 2"/>
          <p:cNvSpPr>
            <a:spLocks noGrp="1"/>
          </p:cNvSpPr>
          <p:nvPr>
            <p:ph type="body" orient="vert" idx="1"/>
          </p:nvPr>
        </p:nvSpPr>
        <p:spPr>
          <a:xfrm>
            <a:off x="4" y="23"/>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0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0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587056117"/>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19" name="Picture 7" descr="mlit_top"/>
          <p:cNvPicPr>
            <a:picLocks noChangeAspect="1" noChangeArrowheads="1"/>
          </p:cNvPicPr>
          <p:nvPr/>
        </p:nvPicPr>
        <p:blipFill>
          <a:blip r:embed="rId2" cstate="print"/>
          <a:srcRect t="62230"/>
          <a:stretch>
            <a:fillRect/>
          </a:stretch>
        </p:blipFill>
        <p:spPr>
          <a:xfrm>
            <a:off x="0" y="6524678"/>
            <a:ext cx="9906000" cy="333375"/>
          </a:xfrm>
          <a:prstGeom prst="rect">
            <a:avLst/>
          </a:prstGeom>
          <a:noFill/>
          <a:ln w="9525">
            <a:noFill/>
            <a:miter lim="800000"/>
            <a:headEnd/>
            <a:tailEnd/>
          </a:ln>
        </p:spPr>
      </p:pic>
      <p:sp>
        <p:nvSpPr>
          <p:cNvPr id="3020" name="Rectangle 9"/>
          <p:cNvSpPr>
            <a:spLocks noChangeArrowheads="1"/>
          </p:cNvSpPr>
          <p:nvPr/>
        </p:nvSpPr>
        <p:spPr>
          <a:xfrm>
            <a:off x="1833566" y="3284594"/>
            <a:ext cx="8072437" cy="73025"/>
          </a:xfrm>
          <a:prstGeom prst="rect">
            <a:avLst/>
          </a:prstGeom>
          <a:solidFill>
            <a:srgbClr val="0066CC"/>
          </a:solidFill>
          <a:ln w="9525">
            <a:noFill/>
            <a:miter lim="800000"/>
            <a:headEnd/>
            <a:tailEnd/>
          </a:ln>
          <a:effectLst/>
        </p:spPr>
        <p:txBody>
          <a:bodyPr wrap="none" lIns="84395" tIns="42198" rIns="84395" bIns="42198" anchor="ctr"/>
          <a:lstStyle/>
          <a:p>
            <a:pPr>
              <a:defRPr/>
            </a:pPr>
            <a:endParaRPr lang="ja-JP" altLang="en-US">
              <a:solidFill>
                <a:prstClr val="black"/>
              </a:solidFill>
            </a:endParaRPr>
          </a:p>
        </p:txBody>
      </p:sp>
      <p:pic>
        <p:nvPicPr>
          <p:cNvPr id="3021" name="Picture 11"/>
          <p:cNvPicPr>
            <a:picLocks noChangeAspect="1" noChangeArrowheads="1"/>
          </p:cNvPicPr>
          <p:nvPr/>
        </p:nvPicPr>
        <p:blipFill>
          <a:blip r:embed="rId3" cstate="print"/>
          <a:stretch>
            <a:fillRect/>
          </a:stretch>
        </p:blipFill>
        <p:spPr>
          <a:xfrm>
            <a:off x="3" y="6051606"/>
            <a:ext cx="2301875" cy="473075"/>
          </a:xfrm>
          <a:prstGeom prst="rect">
            <a:avLst/>
          </a:prstGeom>
          <a:noFill/>
          <a:ln w="9525">
            <a:noFill/>
            <a:miter lim="800000"/>
            <a:headEnd/>
            <a:tailEnd/>
          </a:ln>
        </p:spPr>
      </p:pic>
      <p:sp>
        <p:nvSpPr>
          <p:cNvPr id="3022" name="Text Box 12"/>
          <p:cNvSpPr txBox="1">
            <a:spLocks noChangeArrowheads="1"/>
          </p:cNvSpPr>
          <p:nvPr/>
        </p:nvSpPr>
        <p:spPr>
          <a:xfrm>
            <a:off x="1" y="6524677"/>
            <a:ext cx="3374842" cy="255716"/>
          </a:xfrm>
          <a:prstGeom prst="rect">
            <a:avLst/>
          </a:prstGeom>
          <a:noFill/>
          <a:ln w="9525">
            <a:noFill/>
            <a:miter lim="800000"/>
            <a:headEnd/>
            <a:tailEnd/>
          </a:ln>
          <a:effectLst/>
        </p:spPr>
        <p:txBody>
          <a:bodyPr wrap="none" lIns="84395" tIns="42198" rIns="84395" bIns="42198">
            <a:spAutoFit/>
          </a:bodyPr>
          <a:lstStyle/>
          <a:p>
            <a:pPr>
              <a:defRPr/>
            </a:pPr>
            <a:r>
              <a:rPr lang="en-US" altLang="ja-JP" sz="1108" i="1" dirty="0">
                <a:solidFill>
                  <a:prstClr val="white"/>
                </a:solidFill>
                <a:latin typeface="Times New Roman" pitchFamily="18" charset="0"/>
              </a:rPr>
              <a:t>Ministry of Land, Infrastructure, Transport and Tourism</a:t>
            </a:r>
          </a:p>
        </p:txBody>
      </p:sp>
      <p:sp>
        <p:nvSpPr>
          <p:cNvPr id="3023" name="Rectangle 2"/>
          <p:cNvSpPr>
            <a:spLocks noGrp="1" noChangeArrowheads="1"/>
          </p:cNvSpPr>
          <p:nvPr>
            <p:ph type="ctrTitle"/>
          </p:nvPr>
        </p:nvSpPr>
        <p:spPr>
          <a:xfrm>
            <a:off x="1754197" y="2133657"/>
            <a:ext cx="8151813" cy="1470025"/>
          </a:xfrm>
        </p:spPr>
        <p:txBody>
          <a:bodyPr/>
          <a:lstStyle>
            <a:lvl1pPr>
              <a:defRPr sz="3692"/>
            </a:lvl1pPr>
          </a:lstStyle>
          <a:p>
            <a:r>
              <a:rPr lang="ja-JP" altLang="en-US"/>
              <a:t>マスタ タイトルの書式設定</a:t>
            </a:r>
          </a:p>
        </p:txBody>
      </p:sp>
      <p:sp>
        <p:nvSpPr>
          <p:cNvPr id="3024"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3025"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3026"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685701747"/>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028" name="タイトル 1"/>
          <p:cNvSpPr>
            <a:spLocks noGrp="1"/>
          </p:cNvSpPr>
          <p:nvPr>
            <p:ph type="title"/>
          </p:nvPr>
        </p:nvSpPr>
        <p:spPr/>
        <p:txBody>
          <a:bodyPr/>
          <a:lstStyle/>
          <a:p>
            <a:r>
              <a:rPr lang="ja-JP" altLang="en-US" dirty="0"/>
              <a:t>マスタ タイトルの書式設定</a:t>
            </a:r>
          </a:p>
        </p:txBody>
      </p:sp>
      <p:sp>
        <p:nvSpPr>
          <p:cNvPr id="302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3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3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32"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662178118"/>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034" name="タイトル 1"/>
          <p:cNvSpPr>
            <a:spLocks noGrp="1"/>
          </p:cNvSpPr>
          <p:nvPr>
            <p:ph type="title"/>
          </p:nvPr>
        </p:nvSpPr>
        <p:spPr>
          <a:xfrm>
            <a:off x="782506" y="4406956"/>
            <a:ext cx="8420100" cy="1362075"/>
          </a:xfrm>
        </p:spPr>
        <p:txBody>
          <a:bodyPr anchor="t"/>
          <a:lstStyle>
            <a:lvl1pPr algn="l">
              <a:defRPr sz="3692" b="1" cap="all"/>
            </a:lvl1pPr>
          </a:lstStyle>
          <a:p>
            <a:r>
              <a:rPr lang="ja-JP" altLang="en-US"/>
              <a:t>マスタ タイトルの書式設定</a:t>
            </a:r>
          </a:p>
        </p:txBody>
      </p:sp>
      <p:sp>
        <p:nvSpPr>
          <p:cNvPr id="3035" name="テキスト プレースホルダ 2"/>
          <p:cNvSpPr>
            <a:spLocks noGrp="1"/>
          </p:cNvSpPr>
          <p:nvPr>
            <p:ph type="body" idx="1"/>
          </p:nvPr>
        </p:nvSpPr>
        <p:spPr>
          <a:xfrm>
            <a:off x="782506" y="2906732"/>
            <a:ext cx="8420100" cy="1500187"/>
          </a:xfrm>
        </p:spPr>
        <p:txBody>
          <a:bodyPr anchor="b"/>
          <a:lstStyle>
            <a:lvl1pPr marL="0" indent="0">
              <a:buNone/>
              <a:defRPr sz="1846"/>
            </a:lvl1pPr>
            <a:lvl2pPr marL="421982" indent="0">
              <a:buNone/>
              <a:defRPr sz="1662"/>
            </a:lvl2pPr>
            <a:lvl3pPr marL="843965" indent="0">
              <a:buNone/>
              <a:defRPr sz="1477"/>
            </a:lvl3pPr>
            <a:lvl4pPr marL="1265947" indent="0">
              <a:buNone/>
              <a:defRPr sz="1292"/>
            </a:lvl4pPr>
            <a:lvl5pPr marL="1687930" indent="0">
              <a:buNone/>
              <a:defRPr sz="1292"/>
            </a:lvl5pPr>
            <a:lvl6pPr marL="2109912" indent="0">
              <a:buNone/>
              <a:defRPr sz="1292"/>
            </a:lvl6pPr>
            <a:lvl7pPr marL="2531896" indent="0">
              <a:buNone/>
              <a:defRPr sz="1292"/>
            </a:lvl7pPr>
            <a:lvl8pPr marL="2953878" indent="0">
              <a:buNone/>
              <a:defRPr sz="1292"/>
            </a:lvl8pPr>
            <a:lvl9pPr marL="3375860" indent="0">
              <a:buNone/>
              <a:defRPr sz="1292"/>
            </a:lvl9pPr>
          </a:lstStyle>
          <a:p>
            <a:pPr lvl="0"/>
            <a:r>
              <a:rPr lang="ja-JP" altLang="en-US"/>
              <a:t>マスタ テキストの書式設定</a:t>
            </a:r>
          </a:p>
        </p:txBody>
      </p:sp>
      <p:sp>
        <p:nvSpPr>
          <p:cNvPr id="303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3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38"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
        <p:nvSpPr>
          <p:cNvPr id="3039" name="Rectangle 2"/>
          <p:cNvSpPr txBox="1">
            <a:spLocks noChangeArrowheads="1"/>
          </p:cNvSpPr>
          <p:nvPr userDrawn="1"/>
        </p:nvSpPr>
        <p:spPr>
          <a:xfrm>
            <a:off x="8" y="0"/>
            <a:ext cx="7605714" cy="476250"/>
          </a:xfrm>
          <a:prstGeom prst="rect">
            <a:avLst/>
          </a:prstGeom>
          <a:noFill/>
          <a:ln w="9525">
            <a:noFill/>
            <a:miter lim="800000"/>
            <a:headEnd/>
            <a:tailEnd/>
          </a:ln>
        </p:spPr>
        <p:txBody>
          <a:bodyPr vert="horz" wrap="square" lIns="84395" tIns="42198" rIns="84395" bIns="42198" numCol="1" anchor="ctr" anchorCtr="0" compatLnSpc="1">
            <a:prstTxWarp prst="textNoShape">
              <a:avLst/>
            </a:prstTxWarp>
          </a:bodyPr>
          <a:lstStyle>
            <a:lvl1pPr algn="l" rtl="0" eaLnBrk="1" fontAlgn="base" hangingPunct="1">
              <a:spcBef>
                <a:spcPct val="0"/>
              </a:spcBef>
              <a:spcAft>
                <a:spcPct val="0"/>
              </a:spcAft>
              <a:defRPr kumimoji="1" sz="24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3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3"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0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4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215" kern="0"/>
              <a:t>マスタ タイトルの書式設定</a:t>
            </a:r>
            <a:endParaRPr lang="ja-JP" altLang="en-US" sz="2215" kern="0" dirty="0"/>
          </a:p>
        </p:txBody>
      </p:sp>
    </p:spTree>
    <p:extLst>
      <p:ext uri="{BB962C8B-B14F-4D97-AF65-F5344CB8AC3E}">
        <p14:creationId xmlns:p14="http://schemas.microsoft.com/office/powerpoint/2010/main" val="1153687836"/>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3041" name="タイトル 1"/>
          <p:cNvSpPr>
            <a:spLocks noGrp="1"/>
          </p:cNvSpPr>
          <p:nvPr>
            <p:ph type="title"/>
          </p:nvPr>
        </p:nvSpPr>
        <p:spPr/>
        <p:txBody>
          <a:bodyPr/>
          <a:lstStyle/>
          <a:p>
            <a:r>
              <a:rPr lang="ja-JP" altLang="en-US"/>
              <a:t>マスタ タイトルの書式設定</a:t>
            </a:r>
          </a:p>
        </p:txBody>
      </p:sp>
      <p:sp>
        <p:nvSpPr>
          <p:cNvPr id="3042" name="コンテンツ プレースホルダ 2"/>
          <p:cNvSpPr>
            <a:spLocks noGrp="1"/>
          </p:cNvSpPr>
          <p:nvPr>
            <p:ph sz="half" idx="1"/>
          </p:nvPr>
        </p:nvSpPr>
        <p:spPr>
          <a:xfrm>
            <a:off x="49530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43" name="コンテンツ プレースホルダ 3"/>
          <p:cNvSpPr>
            <a:spLocks noGrp="1"/>
          </p:cNvSpPr>
          <p:nvPr>
            <p:ph sz="half" idx="2"/>
          </p:nvPr>
        </p:nvSpPr>
        <p:spPr>
          <a:xfrm>
            <a:off x="503555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4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4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46"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943563436"/>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048"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3049" name="テキスト プレースホルダ 2"/>
          <p:cNvSpPr>
            <a:spLocks noGrp="1"/>
          </p:cNvSpPr>
          <p:nvPr>
            <p:ph type="body" idx="1"/>
          </p:nvPr>
        </p:nvSpPr>
        <p:spPr>
          <a:xfrm>
            <a:off x="495301" y="1535113"/>
            <a:ext cx="4376870" cy="639762"/>
          </a:xfrm>
        </p:spPr>
        <p:txBody>
          <a:bodyPr anchor="b"/>
          <a:lstStyle>
            <a:lvl1pPr marL="0" indent="0">
              <a:buNone/>
              <a:defRPr sz="2215" b="1"/>
            </a:lvl1pPr>
            <a:lvl2pPr marL="421982" indent="0">
              <a:buNone/>
              <a:defRPr sz="1846" b="1"/>
            </a:lvl2pPr>
            <a:lvl3pPr marL="843965" indent="0">
              <a:buNone/>
              <a:defRPr sz="1662" b="1"/>
            </a:lvl3pPr>
            <a:lvl4pPr marL="1265947" indent="0">
              <a:buNone/>
              <a:defRPr sz="1477" b="1"/>
            </a:lvl4pPr>
            <a:lvl5pPr marL="1687930" indent="0">
              <a:buNone/>
              <a:defRPr sz="1477" b="1"/>
            </a:lvl5pPr>
            <a:lvl6pPr marL="2109912" indent="0">
              <a:buNone/>
              <a:defRPr sz="1477" b="1"/>
            </a:lvl6pPr>
            <a:lvl7pPr marL="2531896" indent="0">
              <a:buNone/>
              <a:defRPr sz="1477" b="1"/>
            </a:lvl7pPr>
            <a:lvl8pPr marL="2953878" indent="0">
              <a:buNone/>
              <a:defRPr sz="1477" b="1"/>
            </a:lvl8pPr>
            <a:lvl9pPr marL="3375860" indent="0">
              <a:buNone/>
              <a:defRPr sz="1477" b="1"/>
            </a:lvl9pPr>
          </a:lstStyle>
          <a:p>
            <a:pPr lvl="0"/>
            <a:r>
              <a:rPr lang="ja-JP" altLang="en-US"/>
              <a:t>マスタ テキストの書式設定</a:t>
            </a:r>
          </a:p>
        </p:txBody>
      </p:sp>
      <p:sp>
        <p:nvSpPr>
          <p:cNvPr id="3050" name="コンテンツ プレースホルダ 3"/>
          <p:cNvSpPr>
            <a:spLocks noGrp="1"/>
          </p:cNvSpPr>
          <p:nvPr>
            <p:ph sz="half" idx="2"/>
          </p:nvPr>
        </p:nvSpPr>
        <p:spPr>
          <a:xfrm>
            <a:off x="495301" y="2174878"/>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51" name="テキスト プレースホルダ 4"/>
          <p:cNvSpPr>
            <a:spLocks noGrp="1"/>
          </p:cNvSpPr>
          <p:nvPr>
            <p:ph type="body" sz="quarter" idx="3"/>
          </p:nvPr>
        </p:nvSpPr>
        <p:spPr>
          <a:xfrm>
            <a:off x="5032112" y="1535113"/>
            <a:ext cx="4378591" cy="639762"/>
          </a:xfrm>
        </p:spPr>
        <p:txBody>
          <a:bodyPr anchor="b"/>
          <a:lstStyle>
            <a:lvl1pPr marL="0" indent="0">
              <a:buNone/>
              <a:defRPr sz="2215" b="1"/>
            </a:lvl1pPr>
            <a:lvl2pPr marL="421982" indent="0">
              <a:buNone/>
              <a:defRPr sz="1846" b="1"/>
            </a:lvl2pPr>
            <a:lvl3pPr marL="843965" indent="0">
              <a:buNone/>
              <a:defRPr sz="1662" b="1"/>
            </a:lvl3pPr>
            <a:lvl4pPr marL="1265947" indent="0">
              <a:buNone/>
              <a:defRPr sz="1477" b="1"/>
            </a:lvl4pPr>
            <a:lvl5pPr marL="1687930" indent="0">
              <a:buNone/>
              <a:defRPr sz="1477" b="1"/>
            </a:lvl5pPr>
            <a:lvl6pPr marL="2109912" indent="0">
              <a:buNone/>
              <a:defRPr sz="1477" b="1"/>
            </a:lvl6pPr>
            <a:lvl7pPr marL="2531896" indent="0">
              <a:buNone/>
              <a:defRPr sz="1477" b="1"/>
            </a:lvl7pPr>
            <a:lvl8pPr marL="2953878" indent="0">
              <a:buNone/>
              <a:defRPr sz="1477" b="1"/>
            </a:lvl8pPr>
            <a:lvl9pPr marL="3375860" indent="0">
              <a:buNone/>
              <a:defRPr sz="1477" b="1"/>
            </a:lvl9pPr>
          </a:lstStyle>
          <a:p>
            <a:pPr lvl="0"/>
            <a:r>
              <a:rPr lang="ja-JP" altLang="en-US"/>
              <a:t>マスタ テキストの書式設定</a:t>
            </a:r>
          </a:p>
        </p:txBody>
      </p:sp>
      <p:sp>
        <p:nvSpPr>
          <p:cNvPr id="3052" name="コンテンツ プレースホルダ 5"/>
          <p:cNvSpPr>
            <a:spLocks noGrp="1"/>
          </p:cNvSpPr>
          <p:nvPr>
            <p:ph sz="quarter" idx="4"/>
          </p:nvPr>
        </p:nvSpPr>
        <p:spPr>
          <a:xfrm>
            <a:off x="5032112" y="2174878"/>
            <a:ext cx="437859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5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5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55" name="Rectangle 5"/>
          <p:cNvSpPr>
            <a:spLocks noGrp="1" noChangeArrowheads="1"/>
          </p:cNvSpPr>
          <p:nvPr>
            <p:ph type="sldNum" sz="quarter" idx="12"/>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1714912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122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226"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a typeface="ＭＳ Ｐゴシック"/>
            </a:endParaRPr>
          </a:p>
        </p:txBody>
      </p:sp>
      <p:sp>
        <p:nvSpPr>
          <p:cNvPr id="1227"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a typeface="ＭＳ Ｐゴシック"/>
            </a:endParaRPr>
          </a:p>
        </p:txBody>
      </p:sp>
      <p:sp>
        <p:nvSpPr>
          <p:cNvPr id="1228" name="Rectangle 6"/>
          <p:cNvSpPr>
            <a:spLocks noGrp="1" noChangeArrowheads="1"/>
          </p:cNvSpPr>
          <p:nvPr>
            <p:ph type="sldNum" sz="quarter" idx="12"/>
          </p:nvPr>
        </p:nvSpPr>
        <p:spPr>
          <a:xfrm>
            <a:off x="7099300" y="6245225"/>
            <a:ext cx="2311400" cy="476250"/>
          </a:xfrm>
        </p:spPr>
        <p:txBody>
          <a:bodyPr/>
          <a:lstStyle>
            <a:lvl1pPr>
              <a:defRPr smtClean="0"/>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grpSp>
        <p:nvGrpSpPr>
          <p:cNvPr id="1229" name="Group 18"/>
          <p:cNvGrpSpPr/>
          <p:nvPr/>
        </p:nvGrpSpPr>
        <p:grpSpPr>
          <a:xfrm>
            <a:off x="0" y="0"/>
            <a:ext cx="9906000" cy="546100"/>
            <a:chOff x="0" y="0"/>
            <a:chExt cx="5760" cy="344"/>
          </a:xfrm>
        </p:grpSpPr>
        <p:pic>
          <p:nvPicPr>
            <p:cNvPr id="1230"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1231" name="Group 17"/>
            <p:cNvGrpSpPr/>
            <p:nvPr userDrawn="1"/>
          </p:nvGrpSpPr>
          <p:grpSpPr>
            <a:xfrm>
              <a:off x="0" y="0"/>
              <a:ext cx="5760" cy="318"/>
              <a:chOff x="0" y="0"/>
              <a:chExt cx="5760" cy="318"/>
            </a:xfrm>
          </p:grpSpPr>
          <p:pic>
            <p:nvPicPr>
              <p:cNvPr id="1232"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1233"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1234"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Tree>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057" name="タイトル 1"/>
          <p:cNvSpPr>
            <a:spLocks noGrp="1"/>
          </p:cNvSpPr>
          <p:nvPr>
            <p:ph type="title"/>
          </p:nvPr>
        </p:nvSpPr>
        <p:spPr/>
        <p:txBody>
          <a:bodyPr/>
          <a:lstStyle/>
          <a:p>
            <a:r>
              <a:rPr lang="ja-JP" altLang="en-US"/>
              <a:t>マスタ タイトルの書式設定</a:t>
            </a:r>
          </a:p>
        </p:txBody>
      </p:sp>
      <p:sp>
        <p:nvSpPr>
          <p:cNvPr id="305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5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60" name="Rectangle 6"/>
          <p:cNvSpPr>
            <a:spLocks noGrp="1" noChangeArrowheads="1"/>
          </p:cNvSpPr>
          <p:nvPr>
            <p:ph type="sldNum" sz="quarter" idx="12"/>
          </p:nvPr>
        </p:nvSpPr>
        <p:spPr>
          <a:xfrm>
            <a:off x="9283700" y="6502400"/>
            <a:ext cx="622300" cy="355600"/>
          </a:xfrm>
          <a:prstGeom prst="rect">
            <a:avLst/>
          </a:prstGeom>
          <a:ln/>
        </p:spPr>
        <p:txBody>
          <a:bodyPr lIns="91428" tIns="45714" rIns="91428" bIns="45714"/>
          <a:lstStyle>
            <a:lvl1pPr algn="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47764972"/>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06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6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64"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510187022"/>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066" name="タイトル 1"/>
          <p:cNvSpPr>
            <a:spLocks noGrp="1"/>
          </p:cNvSpPr>
          <p:nvPr>
            <p:ph type="title"/>
          </p:nvPr>
        </p:nvSpPr>
        <p:spPr>
          <a:xfrm>
            <a:off x="495309" y="273053"/>
            <a:ext cx="3259006" cy="1162050"/>
          </a:xfrm>
        </p:spPr>
        <p:txBody>
          <a:bodyPr anchor="b"/>
          <a:lstStyle>
            <a:lvl1pPr algn="l">
              <a:defRPr sz="1846" b="1"/>
            </a:lvl1pPr>
          </a:lstStyle>
          <a:p>
            <a:r>
              <a:rPr lang="ja-JP" altLang="en-US"/>
              <a:t>マスタ タイトルの書式設定</a:t>
            </a:r>
          </a:p>
        </p:txBody>
      </p:sp>
      <p:sp>
        <p:nvSpPr>
          <p:cNvPr id="3067" name="コンテンツ プレースホルダ 2"/>
          <p:cNvSpPr>
            <a:spLocks noGrp="1"/>
          </p:cNvSpPr>
          <p:nvPr>
            <p:ph idx="1"/>
          </p:nvPr>
        </p:nvSpPr>
        <p:spPr>
          <a:xfrm>
            <a:off x="3872980" y="273065"/>
            <a:ext cx="5537728"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68" name="テキスト プレースホルダ 3"/>
          <p:cNvSpPr>
            <a:spLocks noGrp="1"/>
          </p:cNvSpPr>
          <p:nvPr>
            <p:ph type="body" sz="half" idx="2"/>
          </p:nvPr>
        </p:nvSpPr>
        <p:spPr>
          <a:xfrm>
            <a:off x="495309" y="1435113"/>
            <a:ext cx="3259006" cy="4691063"/>
          </a:xfrm>
        </p:spPr>
        <p:txBody>
          <a:bodyPr/>
          <a:lstStyle>
            <a:lvl1pPr marL="0" indent="0">
              <a:buNone/>
              <a:defRPr sz="1292"/>
            </a:lvl1pPr>
            <a:lvl2pPr marL="421982" indent="0">
              <a:buNone/>
              <a:defRPr sz="1108"/>
            </a:lvl2pPr>
            <a:lvl3pPr marL="843965" indent="0">
              <a:buNone/>
              <a:defRPr sz="923"/>
            </a:lvl3pPr>
            <a:lvl4pPr marL="1265947" indent="0">
              <a:buNone/>
              <a:defRPr sz="831"/>
            </a:lvl4pPr>
            <a:lvl5pPr marL="1687930" indent="0">
              <a:buNone/>
              <a:defRPr sz="831"/>
            </a:lvl5pPr>
            <a:lvl6pPr marL="2109912" indent="0">
              <a:buNone/>
              <a:defRPr sz="831"/>
            </a:lvl6pPr>
            <a:lvl7pPr marL="2531896" indent="0">
              <a:buNone/>
              <a:defRPr sz="831"/>
            </a:lvl7pPr>
            <a:lvl8pPr marL="2953878" indent="0">
              <a:buNone/>
              <a:defRPr sz="831"/>
            </a:lvl8pPr>
            <a:lvl9pPr marL="3375860" indent="0">
              <a:buNone/>
              <a:defRPr sz="831"/>
            </a:lvl9pPr>
          </a:lstStyle>
          <a:p>
            <a:pPr lvl="0"/>
            <a:r>
              <a:rPr lang="ja-JP" altLang="en-US"/>
              <a:t>マスタ テキストの書式設定</a:t>
            </a:r>
          </a:p>
        </p:txBody>
      </p:sp>
      <p:sp>
        <p:nvSpPr>
          <p:cNvPr id="306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7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71"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576245384"/>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3073" name="タイトル 1"/>
          <p:cNvSpPr>
            <a:spLocks noGrp="1"/>
          </p:cNvSpPr>
          <p:nvPr>
            <p:ph type="title"/>
          </p:nvPr>
        </p:nvSpPr>
        <p:spPr>
          <a:xfrm>
            <a:off x="1941648" y="4800600"/>
            <a:ext cx="5943600" cy="566738"/>
          </a:xfrm>
        </p:spPr>
        <p:txBody>
          <a:bodyPr anchor="b"/>
          <a:lstStyle>
            <a:lvl1pPr algn="l">
              <a:defRPr sz="1846" b="1"/>
            </a:lvl1pPr>
          </a:lstStyle>
          <a:p>
            <a:r>
              <a:rPr lang="ja-JP" altLang="en-US"/>
              <a:t>マスタ タイトルの書式設定</a:t>
            </a:r>
          </a:p>
        </p:txBody>
      </p:sp>
      <p:sp>
        <p:nvSpPr>
          <p:cNvPr id="3074" name="図プレースホルダ 2"/>
          <p:cNvSpPr>
            <a:spLocks noGrp="1"/>
          </p:cNvSpPr>
          <p:nvPr>
            <p:ph type="pic" idx="1"/>
          </p:nvPr>
        </p:nvSpPr>
        <p:spPr>
          <a:xfrm>
            <a:off x="1941648" y="612775"/>
            <a:ext cx="5943600" cy="4114800"/>
          </a:xfrm>
        </p:spPr>
        <p:txBody>
          <a:bodyPr/>
          <a:lstStyle>
            <a:lvl1pPr marL="0" indent="0">
              <a:buNone/>
              <a:defRPr sz="2954"/>
            </a:lvl1pPr>
            <a:lvl2pPr marL="421982" indent="0">
              <a:buNone/>
              <a:defRPr sz="2585"/>
            </a:lvl2pPr>
            <a:lvl3pPr marL="843965" indent="0">
              <a:buNone/>
              <a:defRPr sz="2215"/>
            </a:lvl3pPr>
            <a:lvl4pPr marL="1265947" indent="0">
              <a:buNone/>
              <a:defRPr sz="1846"/>
            </a:lvl4pPr>
            <a:lvl5pPr marL="1687930" indent="0">
              <a:buNone/>
              <a:defRPr sz="1846"/>
            </a:lvl5pPr>
            <a:lvl6pPr marL="2109912" indent="0">
              <a:buNone/>
              <a:defRPr sz="1846"/>
            </a:lvl6pPr>
            <a:lvl7pPr marL="2531896" indent="0">
              <a:buNone/>
              <a:defRPr sz="1846"/>
            </a:lvl7pPr>
            <a:lvl8pPr marL="2953878" indent="0">
              <a:buNone/>
              <a:defRPr sz="1846"/>
            </a:lvl8pPr>
            <a:lvl9pPr marL="3375860" indent="0">
              <a:buNone/>
              <a:defRPr sz="1846"/>
            </a:lvl9pPr>
          </a:lstStyle>
          <a:p>
            <a:pPr lvl="0"/>
            <a:r>
              <a:rPr lang="ja-JP" altLang="en-US" noProof="0"/>
              <a:t>アイコンをクリックして図を追加</a:t>
            </a:r>
          </a:p>
        </p:txBody>
      </p:sp>
      <p:sp>
        <p:nvSpPr>
          <p:cNvPr id="3075" name="テキスト プレースホルダ 3"/>
          <p:cNvSpPr>
            <a:spLocks noGrp="1"/>
          </p:cNvSpPr>
          <p:nvPr>
            <p:ph type="body" sz="half" idx="2"/>
          </p:nvPr>
        </p:nvSpPr>
        <p:spPr>
          <a:xfrm>
            <a:off x="1941648" y="5367338"/>
            <a:ext cx="5943600" cy="804862"/>
          </a:xfrm>
        </p:spPr>
        <p:txBody>
          <a:bodyPr/>
          <a:lstStyle>
            <a:lvl1pPr marL="0" indent="0">
              <a:buNone/>
              <a:defRPr sz="1292"/>
            </a:lvl1pPr>
            <a:lvl2pPr marL="421982" indent="0">
              <a:buNone/>
              <a:defRPr sz="1108"/>
            </a:lvl2pPr>
            <a:lvl3pPr marL="843965" indent="0">
              <a:buNone/>
              <a:defRPr sz="923"/>
            </a:lvl3pPr>
            <a:lvl4pPr marL="1265947" indent="0">
              <a:buNone/>
              <a:defRPr sz="831"/>
            </a:lvl4pPr>
            <a:lvl5pPr marL="1687930" indent="0">
              <a:buNone/>
              <a:defRPr sz="831"/>
            </a:lvl5pPr>
            <a:lvl6pPr marL="2109912" indent="0">
              <a:buNone/>
              <a:defRPr sz="831"/>
            </a:lvl6pPr>
            <a:lvl7pPr marL="2531896" indent="0">
              <a:buNone/>
              <a:defRPr sz="831"/>
            </a:lvl7pPr>
            <a:lvl8pPr marL="2953878" indent="0">
              <a:buNone/>
              <a:defRPr sz="831"/>
            </a:lvl8pPr>
            <a:lvl9pPr marL="3375860" indent="0">
              <a:buNone/>
              <a:defRPr sz="831"/>
            </a:lvl9pPr>
          </a:lstStyle>
          <a:p>
            <a:pPr lvl="0"/>
            <a:r>
              <a:rPr lang="ja-JP" altLang="en-US"/>
              <a:t>マスタ テキストの書式設定</a:t>
            </a:r>
          </a:p>
        </p:txBody>
      </p:sp>
      <p:sp>
        <p:nvSpPr>
          <p:cNvPr id="307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7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78"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862627427"/>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3080" name="タイトル 1"/>
          <p:cNvSpPr>
            <a:spLocks noGrp="1"/>
          </p:cNvSpPr>
          <p:nvPr>
            <p:ph type="title"/>
          </p:nvPr>
        </p:nvSpPr>
        <p:spPr/>
        <p:txBody>
          <a:bodyPr/>
          <a:lstStyle/>
          <a:p>
            <a:r>
              <a:rPr lang="ja-JP" altLang="en-US"/>
              <a:t>マスタ タイトルの書式設定</a:t>
            </a:r>
          </a:p>
        </p:txBody>
      </p:sp>
      <p:sp>
        <p:nvSpPr>
          <p:cNvPr id="3081"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8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8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84"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624769418"/>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3086" name="縦書きタイトル 1"/>
          <p:cNvSpPr>
            <a:spLocks noGrp="1"/>
          </p:cNvSpPr>
          <p:nvPr>
            <p:ph type="title" orient="vert"/>
          </p:nvPr>
        </p:nvSpPr>
        <p:spPr>
          <a:xfrm>
            <a:off x="7058026" y="17"/>
            <a:ext cx="2352675" cy="6126163"/>
          </a:xfrm>
        </p:spPr>
        <p:txBody>
          <a:bodyPr vert="eaVert"/>
          <a:lstStyle/>
          <a:p>
            <a:r>
              <a:rPr lang="ja-JP" altLang="en-US"/>
              <a:t>マスタ タイトルの書式設定</a:t>
            </a:r>
          </a:p>
        </p:txBody>
      </p:sp>
      <p:sp>
        <p:nvSpPr>
          <p:cNvPr id="3087" name="縦書きテキスト プレースホルダ 2"/>
          <p:cNvSpPr>
            <a:spLocks noGrp="1"/>
          </p:cNvSpPr>
          <p:nvPr>
            <p:ph type="body" orient="vert" idx="1"/>
          </p:nvPr>
        </p:nvSpPr>
        <p:spPr>
          <a:xfrm>
            <a:off x="4" y="17"/>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8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8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90"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465953768"/>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104" name="Picture 7" descr="mlit_top"/>
          <p:cNvPicPr>
            <a:picLocks noChangeAspect="1" noChangeArrowheads="1"/>
          </p:cNvPicPr>
          <p:nvPr/>
        </p:nvPicPr>
        <p:blipFill>
          <a:blip r:embed="rId2" cstate="print"/>
          <a:srcRect t="62230"/>
          <a:stretch>
            <a:fillRect/>
          </a:stretch>
        </p:blipFill>
        <p:spPr>
          <a:xfrm>
            <a:off x="0" y="6524682"/>
            <a:ext cx="9906000" cy="333375"/>
          </a:xfrm>
          <a:prstGeom prst="rect">
            <a:avLst/>
          </a:prstGeom>
          <a:noFill/>
          <a:ln w="9525">
            <a:noFill/>
            <a:miter lim="800000"/>
            <a:headEnd/>
            <a:tailEnd/>
          </a:ln>
        </p:spPr>
      </p:pic>
      <p:sp>
        <p:nvSpPr>
          <p:cNvPr id="3105" name="Rectangle 9"/>
          <p:cNvSpPr>
            <a:spLocks noChangeArrowheads="1"/>
          </p:cNvSpPr>
          <p:nvPr/>
        </p:nvSpPr>
        <p:spPr>
          <a:xfrm>
            <a:off x="1833566" y="3284598"/>
            <a:ext cx="8072437" cy="73025"/>
          </a:xfrm>
          <a:prstGeom prst="rect">
            <a:avLst/>
          </a:prstGeom>
          <a:solidFill>
            <a:srgbClr val="0066CC"/>
          </a:solidFill>
          <a:ln w="9525">
            <a:noFill/>
            <a:miter lim="800000"/>
            <a:headEnd/>
            <a:tailEnd/>
          </a:ln>
          <a:effectLst/>
        </p:spPr>
        <p:txBody>
          <a:bodyPr wrap="none" lIns="84395" tIns="42198" rIns="84395" bIns="42198" anchor="ctr"/>
          <a:lstStyle/>
          <a:p>
            <a:pPr>
              <a:defRPr/>
            </a:pPr>
            <a:endParaRPr lang="ja-JP" altLang="en-US" sz="1662">
              <a:solidFill>
                <a:prstClr val="black"/>
              </a:solidFill>
              <a:latin typeface="Arial"/>
              <a:ea typeface="ＭＳ Ｐゴシック"/>
            </a:endParaRPr>
          </a:p>
        </p:txBody>
      </p:sp>
      <p:pic>
        <p:nvPicPr>
          <p:cNvPr id="3106" name="Picture 11"/>
          <p:cNvPicPr>
            <a:picLocks noChangeAspect="1" noChangeArrowheads="1"/>
          </p:cNvPicPr>
          <p:nvPr/>
        </p:nvPicPr>
        <p:blipFill>
          <a:blip r:embed="rId3" cstate="print"/>
          <a:stretch>
            <a:fillRect/>
          </a:stretch>
        </p:blipFill>
        <p:spPr>
          <a:xfrm>
            <a:off x="3" y="6051610"/>
            <a:ext cx="2301875" cy="473075"/>
          </a:xfrm>
          <a:prstGeom prst="rect">
            <a:avLst/>
          </a:prstGeom>
          <a:noFill/>
          <a:ln w="9525">
            <a:noFill/>
            <a:miter lim="800000"/>
            <a:headEnd/>
            <a:tailEnd/>
          </a:ln>
        </p:spPr>
      </p:pic>
      <p:sp>
        <p:nvSpPr>
          <p:cNvPr id="3107" name="Text Box 12"/>
          <p:cNvSpPr txBox="1">
            <a:spLocks noChangeArrowheads="1"/>
          </p:cNvSpPr>
          <p:nvPr/>
        </p:nvSpPr>
        <p:spPr>
          <a:xfrm>
            <a:off x="3" y="6524679"/>
            <a:ext cx="3374842" cy="255716"/>
          </a:xfrm>
          <a:prstGeom prst="rect">
            <a:avLst/>
          </a:prstGeom>
          <a:noFill/>
          <a:ln w="9525">
            <a:noFill/>
            <a:miter lim="800000"/>
            <a:headEnd/>
            <a:tailEnd/>
          </a:ln>
          <a:effectLst/>
        </p:spPr>
        <p:txBody>
          <a:bodyPr wrap="none" lIns="84395" tIns="42198" rIns="84395" bIns="42198">
            <a:spAutoFit/>
          </a:bodyPr>
          <a:lstStyle/>
          <a:p>
            <a:pPr>
              <a:defRPr/>
            </a:pPr>
            <a:r>
              <a:rPr lang="en-US" altLang="ja-JP" sz="1108" i="1" dirty="0">
                <a:solidFill>
                  <a:prstClr val="white"/>
                </a:solidFill>
                <a:latin typeface="Times New Roman" pitchFamily="18" charset="0"/>
                <a:ea typeface="ＭＳ Ｐゴシック"/>
              </a:rPr>
              <a:t>Ministry of Land, Infrastructure, Transport and Tourism</a:t>
            </a:r>
          </a:p>
        </p:txBody>
      </p:sp>
      <p:sp>
        <p:nvSpPr>
          <p:cNvPr id="3108" name="Rectangle 2"/>
          <p:cNvSpPr>
            <a:spLocks noGrp="1" noChangeArrowheads="1"/>
          </p:cNvSpPr>
          <p:nvPr>
            <p:ph type="ctrTitle"/>
          </p:nvPr>
        </p:nvSpPr>
        <p:spPr>
          <a:xfrm>
            <a:off x="1754197" y="2133661"/>
            <a:ext cx="8151813" cy="1470025"/>
          </a:xfrm>
        </p:spPr>
        <p:txBody>
          <a:bodyPr/>
          <a:lstStyle>
            <a:lvl1pPr>
              <a:defRPr sz="3692"/>
            </a:lvl1pPr>
          </a:lstStyle>
          <a:p>
            <a:r>
              <a:rPr lang="ja-JP" altLang="en-US"/>
              <a:t>マスタ タイトルの書式設定</a:t>
            </a:r>
          </a:p>
        </p:txBody>
      </p:sp>
      <p:sp>
        <p:nvSpPr>
          <p:cNvPr id="3109"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3110"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3111"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644883105"/>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113" name="タイトル 1"/>
          <p:cNvSpPr>
            <a:spLocks noGrp="1"/>
          </p:cNvSpPr>
          <p:nvPr>
            <p:ph type="title"/>
          </p:nvPr>
        </p:nvSpPr>
        <p:spPr/>
        <p:txBody>
          <a:bodyPr/>
          <a:lstStyle/>
          <a:p>
            <a:r>
              <a:rPr lang="ja-JP" altLang="en-US"/>
              <a:t>マスタ タイトルの書式設定</a:t>
            </a:r>
          </a:p>
        </p:txBody>
      </p:sp>
      <p:sp>
        <p:nvSpPr>
          <p:cNvPr id="3114"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1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1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117" name="Rectangle 6"/>
          <p:cNvSpPr>
            <a:spLocks noGrp="1" noChangeArrowheads="1"/>
          </p:cNvSpPr>
          <p:nvPr>
            <p:ph type="sldNum" sz="quarter" idx="12"/>
          </p:nvPr>
        </p:nvSpPr>
        <p:spPr>
          <a:xfrm>
            <a:off x="7594600" y="6553150"/>
            <a:ext cx="2311400" cy="476250"/>
          </a:xfrm>
          <a:prstGeom prst="rect">
            <a:avLst/>
          </a:prstGeom>
          <a:ln/>
        </p:spPr>
        <p:txBody>
          <a:bodyPr/>
          <a:lstStyle>
            <a:lvl1pPr algn="r">
              <a:defRPr sz="1800" b="1">
                <a:latin typeface="Helvetica Neue"/>
              </a:defRPr>
            </a:lvl1pPr>
          </a:lstStyle>
          <a:p>
            <a:pPr>
              <a:defRPr/>
            </a:pPr>
            <a:fld id="{651FC12D-27C1-4F31-90C9-A93D49E44687}" type="slidenum">
              <a:rPr lang="en-US" altLang="ja-JP" smtClean="0">
                <a:solidFill>
                  <a:prstClr val="black"/>
                </a:solidFill>
                <a:ea typeface="ＭＳ Ｐゴシック"/>
              </a:rPr>
              <a:pPr>
                <a:defRPr/>
              </a:pPr>
              <a:t>‹#›</a:t>
            </a:fld>
            <a:endParaRPr lang="en-US" altLang="ja-JP" dirty="0">
              <a:solidFill>
                <a:prstClr val="black"/>
              </a:solidFill>
              <a:ea typeface="ＭＳ Ｐゴシック"/>
            </a:endParaRPr>
          </a:p>
        </p:txBody>
      </p:sp>
    </p:spTree>
    <p:extLst>
      <p:ext uri="{BB962C8B-B14F-4D97-AF65-F5344CB8AC3E}">
        <p14:creationId xmlns:p14="http://schemas.microsoft.com/office/powerpoint/2010/main" val="3682135449"/>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119" name="タイトル 1"/>
          <p:cNvSpPr>
            <a:spLocks noGrp="1"/>
          </p:cNvSpPr>
          <p:nvPr>
            <p:ph type="title"/>
          </p:nvPr>
        </p:nvSpPr>
        <p:spPr>
          <a:xfrm>
            <a:off x="782506" y="4406960"/>
            <a:ext cx="8420100" cy="1362075"/>
          </a:xfrm>
        </p:spPr>
        <p:txBody>
          <a:bodyPr anchor="t"/>
          <a:lstStyle>
            <a:lvl1pPr algn="l">
              <a:defRPr sz="3692" b="1" cap="all"/>
            </a:lvl1pPr>
          </a:lstStyle>
          <a:p>
            <a:r>
              <a:rPr lang="ja-JP" altLang="en-US"/>
              <a:t>マスタ タイトルの書式設定</a:t>
            </a:r>
          </a:p>
        </p:txBody>
      </p:sp>
      <p:sp>
        <p:nvSpPr>
          <p:cNvPr id="3120" name="テキスト プレースホルダ 2"/>
          <p:cNvSpPr>
            <a:spLocks noGrp="1"/>
          </p:cNvSpPr>
          <p:nvPr>
            <p:ph type="body" idx="1"/>
          </p:nvPr>
        </p:nvSpPr>
        <p:spPr>
          <a:xfrm>
            <a:off x="782506" y="2906732"/>
            <a:ext cx="8420100" cy="1500187"/>
          </a:xfrm>
        </p:spPr>
        <p:txBody>
          <a:bodyPr anchor="b"/>
          <a:lstStyle>
            <a:lvl1pPr marL="0" indent="0">
              <a:buNone/>
              <a:defRPr sz="1846"/>
            </a:lvl1pPr>
            <a:lvl2pPr marL="421977" indent="0">
              <a:buNone/>
              <a:defRPr sz="1662"/>
            </a:lvl2pPr>
            <a:lvl3pPr marL="843955" indent="0">
              <a:buNone/>
              <a:defRPr sz="1477"/>
            </a:lvl3pPr>
            <a:lvl4pPr marL="1265931" indent="0">
              <a:buNone/>
              <a:defRPr sz="1292"/>
            </a:lvl4pPr>
            <a:lvl5pPr marL="1687911" indent="0">
              <a:buNone/>
              <a:defRPr sz="1292"/>
            </a:lvl5pPr>
            <a:lvl6pPr marL="2109888" indent="0">
              <a:buNone/>
              <a:defRPr sz="1292"/>
            </a:lvl6pPr>
            <a:lvl7pPr marL="2531866" indent="0">
              <a:buNone/>
              <a:defRPr sz="1292"/>
            </a:lvl7pPr>
            <a:lvl8pPr marL="2953844" indent="0">
              <a:buNone/>
              <a:defRPr sz="1292"/>
            </a:lvl8pPr>
            <a:lvl9pPr marL="3375821" indent="0">
              <a:buNone/>
              <a:defRPr sz="1292"/>
            </a:lvl9pPr>
          </a:lstStyle>
          <a:p>
            <a:pPr lvl="0"/>
            <a:r>
              <a:rPr lang="ja-JP" altLang="en-US"/>
              <a:t>マスタ テキストの書式設定</a:t>
            </a:r>
          </a:p>
        </p:txBody>
      </p:sp>
      <p:sp>
        <p:nvSpPr>
          <p:cNvPr id="312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2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979675632"/>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3124" name="タイトル 1"/>
          <p:cNvSpPr>
            <a:spLocks noGrp="1"/>
          </p:cNvSpPr>
          <p:nvPr>
            <p:ph type="title"/>
          </p:nvPr>
        </p:nvSpPr>
        <p:spPr/>
        <p:txBody>
          <a:bodyPr/>
          <a:lstStyle/>
          <a:p>
            <a:r>
              <a:rPr lang="ja-JP" altLang="en-US"/>
              <a:t>マスタ タイトルの書式設定</a:t>
            </a:r>
          </a:p>
        </p:txBody>
      </p:sp>
      <p:sp>
        <p:nvSpPr>
          <p:cNvPr id="3125" name="コンテンツ プレースホルダ 2"/>
          <p:cNvSpPr>
            <a:spLocks noGrp="1"/>
          </p:cNvSpPr>
          <p:nvPr>
            <p:ph sz="half" idx="1"/>
          </p:nvPr>
        </p:nvSpPr>
        <p:spPr>
          <a:xfrm>
            <a:off x="49530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26" name="コンテンツ プレースホルダ 3"/>
          <p:cNvSpPr>
            <a:spLocks noGrp="1"/>
          </p:cNvSpPr>
          <p:nvPr>
            <p:ph sz="half" idx="2"/>
          </p:nvPr>
        </p:nvSpPr>
        <p:spPr>
          <a:xfrm>
            <a:off x="503555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2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2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42412884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236"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1237"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3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3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40" name="Rectangle 6"/>
          <p:cNvSpPr>
            <a:spLocks noGrp="1" noChangeArrowheads="1"/>
          </p:cNvSpPr>
          <p:nvPr>
            <p:ph type="sldNum" sz="quarter" idx="12"/>
          </p:nvPr>
        </p:nvSpPr>
        <p:spPr>
          <a:ln/>
        </p:spPr>
        <p:txBody>
          <a:bodyPr/>
          <a:lstStyle>
            <a:lvl1pPr>
              <a:defRPr/>
            </a:lvl1pPr>
          </a:lstStyle>
          <a:p>
            <a:pPr>
              <a:defRPr/>
            </a:pPr>
            <a:fld id="{DAA55840-82E6-4C96-BABF-6D39007363B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130"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3131" name="テキスト プレースホルダ 2"/>
          <p:cNvSpPr>
            <a:spLocks noGrp="1"/>
          </p:cNvSpPr>
          <p:nvPr>
            <p:ph type="body" idx="1"/>
          </p:nvPr>
        </p:nvSpPr>
        <p:spPr>
          <a:xfrm>
            <a:off x="495301" y="1535113"/>
            <a:ext cx="4376870" cy="639762"/>
          </a:xfrm>
        </p:spPr>
        <p:txBody>
          <a:bodyPr anchor="b"/>
          <a:lstStyle>
            <a:lvl1pPr marL="0" indent="0">
              <a:buNone/>
              <a:defRPr sz="2215" b="1"/>
            </a:lvl1pPr>
            <a:lvl2pPr marL="421977" indent="0">
              <a:buNone/>
              <a:defRPr sz="1846" b="1"/>
            </a:lvl2pPr>
            <a:lvl3pPr marL="843955" indent="0">
              <a:buNone/>
              <a:defRPr sz="1662" b="1"/>
            </a:lvl3pPr>
            <a:lvl4pPr marL="1265931" indent="0">
              <a:buNone/>
              <a:defRPr sz="1477" b="1"/>
            </a:lvl4pPr>
            <a:lvl5pPr marL="1687911" indent="0">
              <a:buNone/>
              <a:defRPr sz="1477" b="1"/>
            </a:lvl5pPr>
            <a:lvl6pPr marL="2109888" indent="0">
              <a:buNone/>
              <a:defRPr sz="1477" b="1"/>
            </a:lvl6pPr>
            <a:lvl7pPr marL="2531866" indent="0">
              <a:buNone/>
              <a:defRPr sz="1477" b="1"/>
            </a:lvl7pPr>
            <a:lvl8pPr marL="2953844" indent="0">
              <a:buNone/>
              <a:defRPr sz="1477" b="1"/>
            </a:lvl8pPr>
            <a:lvl9pPr marL="3375821" indent="0">
              <a:buNone/>
              <a:defRPr sz="1477" b="1"/>
            </a:lvl9pPr>
          </a:lstStyle>
          <a:p>
            <a:pPr lvl="0"/>
            <a:r>
              <a:rPr lang="ja-JP" altLang="en-US"/>
              <a:t>マスタ テキストの書式設定</a:t>
            </a:r>
          </a:p>
        </p:txBody>
      </p:sp>
      <p:sp>
        <p:nvSpPr>
          <p:cNvPr id="3132" name="コンテンツ プレースホルダ 3"/>
          <p:cNvSpPr>
            <a:spLocks noGrp="1"/>
          </p:cNvSpPr>
          <p:nvPr>
            <p:ph sz="half" idx="2"/>
          </p:nvPr>
        </p:nvSpPr>
        <p:spPr>
          <a:xfrm>
            <a:off x="495301" y="2174878"/>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33" name="テキスト プレースホルダ 4"/>
          <p:cNvSpPr>
            <a:spLocks noGrp="1"/>
          </p:cNvSpPr>
          <p:nvPr>
            <p:ph type="body" sz="quarter" idx="3"/>
          </p:nvPr>
        </p:nvSpPr>
        <p:spPr>
          <a:xfrm>
            <a:off x="5032112" y="1535113"/>
            <a:ext cx="4378591" cy="639762"/>
          </a:xfrm>
        </p:spPr>
        <p:txBody>
          <a:bodyPr anchor="b"/>
          <a:lstStyle>
            <a:lvl1pPr marL="0" indent="0">
              <a:buNone/>
              <a:defRPr sz="2215" b="1"/>
            </a:lvl1pPr>
            <a:lvl2pPr marL="421977" indent="0">
              <a:buNone/>
              <a:defRPr sz="1846" b="1"/>
            </a:lvl2pPr>
            <a:lvl3pPr marL="843955" indent="0">
              <a:buNone/>
              <a:defRPr sz="1662" b="1"/>
            </a:lvl3pPr>
            <a:lvl4pPr marL="1265931" indent="0">
              <a:buNone/>
              <a:defRPr sz="1477" b="1"/>
            </a:lvl4pPr>
            <a:lvl5pPr marL="1687911" indent="0">
              <a:buNone/>
              <a:defRPr sz="1477" b="1"/>
            </a:lvl5pPr>
            <a:lvl6pPr marL="2109888" indent="0">
              <a:buNone/>
              <a:defRPr sz="1477" b="1"/>
            </a:lvl6pPr>
            <a:lvl7pPr marL="2531866" indent="0">
              <a:buNone/>
              <a:defRPr sz="1477" b="1"/>
            </a:lvl7pPr>
            <a:lvl8pPr marL="2953844" indent="0">
              <a:buNone/>
              <a:defRPr sz="1477" b="1"/>
            </a:lvl8pPr>
            <a:lvl9pPr marL="3375821" indent="0">
              <a:buNone/>
              <a:defRPr sz="1477" b="1"/>
            </a:lvl9pPr>
          </a:lstStyle>
          <a:p>
            <a:pPr lvl="0"/>
            <a:r>
              <a:rPr lang="ja-JP" altLang="en-US"/>
              <a:t>マスタ テキストの書式設定</a:t>
            </a:r>
          </a:p>
        </p:txBody>
      </p:sp>
      <p:sp>
        <p:nvSpPr>
          <p:cNvPr id="3134" name="コンテンツ プレースホルダ 5"/>
          <p:cNvSpPr>
            <a:spLocks noGrp="1"/>
          </p:cNvSpPr>
          <p:nvPr>
            <p:ph sz="quarter" idx="4"/>
          </p:nvPr>
        </p:nvSpPr>
        <p:spPr>
          <a:xfrm>
            <a:off x="5032112" y="2174878"/>
            <a:ext cx="437859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3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3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97813526"/>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138" name="タイトル 1"/>
          <p:cNvSpPr>
            <a:spLocks noGrp="1"/>
          </p:cNvSpPr>
          <p:nvPr>
            <p:ph type="title"/>
          </p:nvPr>
        </p:nvSpPr>
        <p:spPr/>
        <p:txBody>
          <a:bodyPr/>
          <a:lstStyle/>
          <a:p>
            <a:r>
              <a:rPr lang="ja-JP" altLang="en-US"/>
              <a:t>マスタ タイトルの書式設定</a:t>
            </a:r>
          </a:p>
        </p:txBody>
      </p:sp>
      <p:sp>
        <p:nvSpPr>
          <p:cNvPr id="313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4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141" name="Rectangle 6"/>
          <p:cNvSpPr>
            <a:spLocks noGrp="1" noChangeArrowheads="1"/>
          </p:cNvSpPr>
          <p:nvPr>
            <p:ph type="sldNum" sz="quarter" idx="12"/>
          </p:nvPr>
        </p:nvSpPr>
        <p:spPr>
          <a:xfrm>
            <a:off x="7594600" y="6237288"/>
            <a:ext cx="2311400" cy="476250"/>
          </a:xfrm>
          <a:prstGeom prst="rect">
            <a:avLst/>
          </a:prstGeom>
          <a:ln/>
        </p:spPr>
        <p:txBody>
          <a:bodyPr lIns="91428" tIns="45714" rIns="91428" bIns="45714"/>
          <a:lstStyle>
            <a:lvl1pPr>
              <a:defRPr/>
            </a:lvl1pPr>
          </a:lstStyle>
          <a:p>
            <a:pPr>
              <a:defRPr/>
            </a:pPr>
            <a:fld id="{7A849445-0847-4E28-BE39-84B823274A4C}" type="slidenum">
              <a:rPr lang="en-US" altLang="ja-JP" smtClean="0">
                <a:solidFill>
                  <a:srgbClr val="000000"/>
                </a:solidFill>
                <a:latin typeface="Arial"/>
                <a:ea typeface="ＭＳ Ｐゴシック"/>
              </a:rPr>
              <a:pPr>
                <a:defRPr/>
              </a:pPr>
              <a:t>‹#›</a:t>
            </a:fld>
            <a:endParaRPr lang="en-US" altLang="ja-JP">
              <a:solidFill>
                <a:srgbClr val="000000"/>
              </a:solidFill>
              <a:latin typeface="Arial"/>
              <a:ea typeface="ＭＳ Ｐゴシック"/>
            </a:endParaRPr>
          </a:p>
        </p:txBody>
      </p:sp>
    </p:spTree>
    <p:extLst>
      <p:ext uri="{BB962C8B-B14F-4D97-AF65-F5344CB8AC3E}">
        <p14:creationId xmlns:p14="http://schemas.microsoft.com/office/powerpoint/2010/main" val="1871632154"/>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14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4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2428382017"/>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146" name="タイトル 1"/>
          <p:cNvSpPr>
            <a:spLocks noGrp="1"/>
          </p:cNvSpPr>
          <p:nvPr>
            <p:ph type="title"/>
          </p:nvPr>
        </p:nvSpPr>
        <p:spPr>
          <a:xfrm>
            <a:off x="495309" y="273053"/>
            <a:ext cx="3259006" cy="1162050"/>
          </a:xfrm>
        </p:spPr>
        <p:txBody>
          <a:bodyPr anchor="b"/>
          <a:lstStyle>
            <a:lvl1pPr algn="l">
              <a:defRPr sz="1846" b="1"/>
            </a:lvl1pPr>
          </a:lstStyle>
          <a:p>
            <a:r>
              <a:rPr lang="ja-JP" altLang="en-US"/>
              <a:t>マスタ タイトルの書式設定</a:t>
            </a:r>
          </a:p>
        </p:txBody>
      </p:sp>
      <p:sp>
        <p:nvSpPr>
          <p:cNvPr id="3147" name="コンテンツ プレースホルダ 2"/>
          <p:cNvSpPr>
            <a:spLocks noGrp="1"/>
          </p:cNvSpPr>
          <p:nvPr>
            <p:ph idx="1"/>
          </p:nvPr>
        </p:nvSpPr>
        <p:spPr>
          <a:xfrm>
            <a:off x="3872980" y="273069"/>
            <a:ext cx="5537728"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48" name="テキスト プレースホルダ 3"/>
          <p:cNvSpPr>
            <a:spLocks noGrp="1"/>
          </p:cNvSpPr>
          <p:nvPr>
            <p:ph type="body" sz="half" idx="2"/>
          </p:nvPr>
        </p:nvSpPr>
        <p:spPr>
          <a:xfrm>
            <a:off x="495309" y="1435113"/>
            <a:ext cx="3259006" cy="4691063"/>
          </a:xfrm>
        </p:spPr>
        <p:txBody>
          <a:bodyPr/>
          <a:lstStyle>
            <a:lvl1pPr marL="0" indent="0">
              <a:buNone/>
              <a:defRPr sz="1292"/>
            </a:lvl1pPr>
            <a:lvl2pPr marL="421977" indent="0">
              <a:buNone/>
              <a:defRPr sz="1108"/>
            </a:lvl2pPr>
            <a:lvl3pPr marL="843955" indent="0">
              <a:buNone/>
              <a:defRPr sz="923"/>
            </a:lvl3pPr>
            <a:lvl4pPr marL="1265931" indent="0">
              <a:buNone/>
              <a:defRPr sz="831"/>
            </a:lvl4pPr>
            <a:lvl5pPr marL="1687911" indent="0">
              <a:buNone/>
              <a:defRPr sz="831"/>
            </a:lvl5pPr>
            <a:lvl6pPr marL="2109888" indent="0">
              <a:buNone/>
              <a:defRPr sz="831"/>
            </a:lvl6pPr>
            <a:lvl7pPr marL="2531866" indent="0">
              <a:buNone/>
              <a:defRPr sz="831"/>
            </a:lvl7pPr>
            <a:lvl8pPr marL="2953844" indent="0">
              <a:buNone/>
              <a:defRPr sz="831"/>
            </a:lvl8pPr>
            <a:lvl9pPr marL="3375821" indent="0">
              <a:buNone/>
              <a:defRPr sz="831"/>
            </a:lvl9pPr>
          </a:lstStyle>
          <a:p>
            <a:pPr lvl="0"/>
            <a:r>
              <a:rPr lang="ja-JP" altLang="en-US"/>
              <a:t>マスタ テキストの書式設定</a:t>
            </a:r>
          </a:p>
        </p:txBody>
      </p:sp>
      <p:sp>
        <p:nvSpPr>
          <p:cNvPr id="314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5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185207674"/>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3152" name="タイトル 1"/>
          <p:cNvSpPr>
            <a:spLocks noGrp="1"/>
          </p:cNvSpPr>
          <p:nvPr>
            <p:ph type="title"/>
          </p:nvPr>
        </p:nvSpPr>
        <p:spPr>
          <a:xfrm>
            <a:off x="1941648" y="4800600"/>
            <a:ext cx="5943600" cy="566738"/>
          </a:xfrm>
        </p:spPr>
        <p:txBody>
          <a:bodyPr anchor="b"/>
          <a:lstStyle>
            <a:lvl1pPr algn="l">
              <a:defRPr sz="1846" b="1"/>
            </a:lvl1pPr>
          </a:lstStyle>
          <a:p>
            <a:r>
              <a:rPr lang="ja-JP" altLang="en-US"/>
              <a:t>マスタ タイトルの書式設定</a:t>
            </a:r>
          </a:p>
        </p:txBody>
      </p:sp>
      <p:sp>
        <p:nvSpPr>
          <p:cNvPr id="3153" name="図プレースホルダ 2"/>
          <p:cNvSpPr>
            <a:spLocks noGrp="1"/>
          </p:cNvSpPr>
          <p:nvPr>
            <p:ph type="pic" idx="1"/>
          </p:nvPr>
        </p:nvSpPr>
        <p:spPr>
          <a:xfrm>
            <a:off x="1941648" y="612775"/>
            <a:ext cx="5943600" cy="4114800"/>
          </a:xfrm>
        </p:spPr>
        <p:txBody>
          <a:bodyPr/>
          <a:lstStyle>
            <a:lvl1pPr marL="0" indent="0">
              <a:buNone/>
              <a:defRPr sz="2954"/>
            </a:lvl1pPr>
            <a:lvl2pPr marL="421977" indent="0">
              <a:buNone/>
              <a:defRPr sz="2585"/>
            </a:lvl2pPr>
            <a:lvl3pPr marL="843955" indent="0">
              <a:buNone/>
              <a:defRPr sz="2215"/>
            </a:lvl3pPr>
            <a:lvl4pPr marL="1265931" indent="0">
              <a:buNone/>
              <a:defRPr sz="1846"/>
            </a:lvl4pPr>
            <a:lvl5pPr marL="1687911" indent="0">
              <a:buNone/>
              <a:defRPr sz="1846"/>
            </a:lvl5pPr>
            <a:lvl6pPr marL="2109888" indent="0">
              <a:buNone/>
              <a:defRPr sz="1846"/>
            </a:lvl6pPr>
            <a:lvl7pPr marL="2531866" indent="0">
              <a:buNone/>
              <a:defRPr sz="1846"/>
            </a:lvl7pPr>
            <a:lvl8pPr marL="2953844" indent="0">
              <a:buNone/>
              <a:defRPr sz="1846"/>
            </a:lvl8pPr>
            <a:lvl9pPr marL="3375821" indent="0">
              <a:buNone/>
              <a:defRPr sz="1846"/>
            </a:lvl9pPr>
          </a:lstStyle>
          <a:p>
            <a:pPr lvl="0"/>
            <a:r>
              <a:rPr lang="ja-JP" altLang="en-US" noProof="0"/>
              <a:t>アイコンをクリックして図を追加</a:t>
            </a:r>
          </a:p>
        </p:txBody>
      </p:sp>
      <p:sp>
        <p:nvSpPr>
          <p:cNvPr id="3154" name="テキスト プレースホルダ 3"/>
          <p:cNvSpPr>
            <a:spLocks noGrp="1"/>
          </p:cNvSpPr>
          <p:nvPr>
            <p:ph type="body" sz="half" idx="2"/>
          </p:nvPr>
        </p:nvSpPr>
        <p:spPr>
          <a:xfrm>
            <a:off x="1941648" y="5367338"/>
            <a:ext cx="5943600" cy="804862"/>
          </a:xfrm>
        </p:spPr>
        <p:txBody>
          <a:bodyPr/>
          <a:lstStyle>
            <a:lvl1pPr marL="0" indent="0">
              <a:buNone/>
              <a:defRPr sz="1292"/>
            </a:lvl1pPr>
            <a:lvl2pPr marL="421977" indent="0">
              <a:buNone/>
              <a:defRPr sz="1108"/>
            </a:lvl2pPr>
            <a:lvl3pPr marL="843955" indent="0">
              <a:buNone/>
              <a:defRPr sz="923"/>
            </a:lvl3pPr>
            <a:lvl4pPr marL="1265931" indent="0">
              <a:buNone/>
              <a:defRPr sz="831"/>
            </a:lvl4pPr>
            <a:lvl5pPr marL="1687911" indent="0">
              <a:buNone/>
              <a:defRPr sz="831"/>
            </a:lvl5pPr>
            <a:lvl6pPr marL="2109888" indent="0">
              <a:buNone/>
              <a:defRPr sz="831"/>
            </a:lvl6pPr>
            <a:lvl7pPr marL="2531866" indent="0">
              <a:buNone/>
              <a:defRPr sz="831"/>
            </a:lvl7pPr>
            <a:lvl8pPr marL="2953844" indent="0">
              <a:buNone/>
              <a:defRPr sz="831"/>
            </a:lvl8pPr>
            <a:lvl9pPr marL="3375821" indent="0">
              <a:buNone/>
              <a:defRPr sz="831"/>
            </a:lvl9pPr>
          </a:lstStyle>
          <a:p>
            <a:pPr lvl="0"/>
            <a:r>
              <a:rPr lang="ja-JP" altLang="en-US"/>
              <a:t>マスタ テキストの書式設定</a:t>
            </a:r>
          </a:p>
        </p:txBody>
      </p:sp>
      <p:sp>
        <p:nvSpPr>
          <p:cNvPr id="315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5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491982576"/>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3158" name="タイトル 1"/>
          <p:cNvSpPr>
            <a:spLocks noGrp="1"/>
          </p:cNvSpPr>
          <p:nvPr>
            <p:ph type="title"/>
          </p:nvPr>
        </p:nvSpPr>
        <p:spPr/>
        <p:txBody>
          <a:bodyPr/>
          <a:lstStyle/>
          <a:p>
            <a:r>
              <a:rPr lang="ja-JP" altLang="en-US"/>
              <a:t>マスタ タイトルの書式設定</a:t>
            </a:r>
          </a:p>
        </p:txBody>
      </p:sp>
      <p:sp>
        <p:nvSpPr>
          <p:cNvPr id="315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6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6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215915403"/>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3163" name="縦書きタイトル 1"/>
          <p:cNvSpPr>
            <a:spLocks noGrp="1"/>
          </p:cNvSpPr>
          <p:nvPr>
            <p:ph type="title" orient="vert"/>
          </p:nvPr>
        </p:nvSpPr>
        <p:spPr>
          <a:xfrm>
            <a:off x="7058026" y="21"/>
            <a:ext cx="2352675" cy="6126163"/>
          </a:xfrm>
        </p:spPr>
        <p:txBody>
          <a:bodyPr vert="eaVert"/>
          <a:lstStyle/>
          <a:p>
            <a:r>
              <a:rPr lang="ja-JP" altLang="en-US"/>
              <a:t>マスタ タイトルの書式設定</a:t>
            </a:r>
          </a:p>
        </p:txBody>
      </p:sp>
      <p:sp>
        <p:nvSpPr>
          <p:cNvPr id="3164" name="縦書きテキスト プレースホルダ 2"/>
          <p:cNvSpPr>
            <a:spLocks noGrp="1"/>
          </p:cNvSpPr>
          <p:nvPr>
            <p:ph type="body" orient="vert" idx="1"/>
          </p:nvPr>
        </p:nvSpPr>
        <p:spPr>
          <a:xfrm>
            <a:off x="4" y="21"/>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6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6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529900384"/>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180" name="Picture 7" descr="mlit_top"/>
          <p:cNvPicPr>
            <a:picLocks noChangeAspect="1" noChangeArrowheads="1"/>
          </p:cNvPicPr>
          <p:nvPr/>
        </p:nvPicPr>
        <p:blipFill>
          <a:blip r:embed="rId2" cstate="print"/>
          <a:srcRect t="62230"/>
          <a:stretch>
            <a:fillRect/>
          </a:stretch>
        </p:blipFill>
        <p:spPr>
          <a:xfrm>
            <a:off x="0" y="6524684"/>
            <a:ext cx="9906000" cy="333375"/>
          </a:xfrm>
          <a:prstGeom prst="rect">
            <a:avLst/>
          </a:prstGeom>
          <a:noFill/>
          <a:ln w="9525">
            <a:noFill/>
            <a:miter lim="800000"/>
            <a:headEnd/>
            <a:tailEnd/>
          </a:ln>
        </p:spPr>
      </p:pic>
      <p:sp>
        <p:nvSpPr>
          <p:cNvPr id="3181" name="Rectangle 9"/>
          <p:cNvSpPr>
            <a:spLocks noChangeArrowheads="1"/>
          </p:cNvSpPr>
          <p:nvPr/>
        </p:nvSpPr>
        <p:spPr>
          <a:xfrm>
            <a:off x="1833566" y="3284600"/>
            <a:ext cx="8072437" cy="73025"/>
          </a:xfrm>
          <a:prstGeom prst="rect">
            <a:avLst/>
          </a:prstGeom>
          <a:solidFill>
            <a:srgbClr val="0066CC"/>
          </a:solidFill>
          <a:ln w="9525">
            <a:noFill/>
            <a:miter lim="800000"/>
            <a:headEnd/>
            <a:tailEnd/>
          </a:ln>
          <a:effectLst/>
        </p:spPr>
        <p:txBody>
          <a:bodyPr wrap="none" lIns="84395" tIns="42198" rIns="84395" bIns="42198" anchor="ctr"/>
          <a:lstStyle/>
          <a:p>
            <a:pPr>
              <a:defRPr/>
            </a:pPr>
            <a:endParaRPr lang="ja-JP" altLang="en-US">
              <a:solidFill>
                <a:prstClr val="black"/>
              </a:solidFill>
            </a:endParaRPr>
          </a:p>
        </p:txBody>
      </p:sp>
      <p:pic>
        <p:nvPicPr>
          <p:cNvPr id="3182" name="Picture 11"/>
          <p:cNvPicPr>
            <a:picLocks noChangeAspect="1" noChangeArrowheads="1"/>
          </p:cNvPicPr>
          <p:nvPr/>
        </p:nvPicPr>
        <p:blipFill>
          <a:blip r:embed="rId3" cstate="print"/>
          <a:stretch>
            <a:fillRect/>
          </a:stretch>
        </p:blipFill>
        <p:spPr>
          <a:xfrm>
            <a:off x="3" y="6051612"/>
            <a:ext cx="2301875" cy="473075"/>
          </a:xfrm>
          <a:prstGeom prst="rect">
            <a:avLst/>
          </a:prstGeom>
          <a:noFill/>
          <a:ln w="9525">
            <a:noFill/>
            <a:miter lim="800000"/>
            <a:headEnd/>
            <a:tailEnd/>
          </a:ln>
        </p:spPr>
      </p:pic>
      <p:sp>
        <p:nvSpPr>
          <p:cNvPr id="3183" name="Text Box 12"/>
          <p:cNvSpPr txBox="1">
            <a:spLocks noChangeArrowheads="1"/>
          </p:cNvSpPr>
          <p:nvPr/>
        </p:nvSpPr>
        <p:spPr>
          <a:xfrm>
            <a:off x="3" y="6524679"/>
            <a:ext cx="3374842" cy="255716"/>
          </a:xfrm>
          <a:prstGeom prst="rect">
            <a:avLst/>
          </a:prstGeom>
          <a:noFill/>
          <a:ln w="9525">
            <a:noFill/>
            <a:miter lim="800000"/>
            <a:headEnd/>
            <a:tailEnd/>
          </a:ln>
          <a:effectLst/>
        </p:spPr>
        <p:txBody>
          <a:bodyPr wrap="none" lIns="84395" tIns="42198" rIns="84395" bIns="42198">
            <a:spAutoFit/>
          </a:bodyPr>
          <a:lstStyle/>
          <a:p>
            <a:pPr>
              <a:defRPr/>
            </a:pPr>
            <a:r>
              <a:rPr lang="en-US" altLang="ja-JP" sz="1108" i="1" dirty="0">
                <a:solidFill>
                  <a:prstClr val="white"/>
                </a:solidFill>
                <a:latin typeface="Times New Roman" pitchFamily="18" charset="0"/>
              </a:rPr>
              <a:t>Ministry of Land, Infrastructure, Transport and Tourism</a:t>
            </a:r>
          </a:p>
        </p:txBody>
      </p:sp>
      <p:sp>
        <p:nvSpPr>
          <p:cNvPr id="3184" name="Rectangle 2"/>
          <p:cNvSpPr>
            <a:spLocks noGrp="1" noChangeArrowheads="1"/>
          </p:cNvSpPr>
          <p:nvPr>
            <p:ph type="ctrTitle"/>
          </p:nvPr>
        </p:nvSpPr>
        <p:spPr>
          <a:xfrm>
            <a:off x="1754197" y="2133663"/>
            <a:ext cx="8151813" cy="1470025"/>
          </a:xfrm>
        </p:spPr>
        <p:txBody>
          <a:bodyPr/>
          <a:lstStyle>
            <a:lvl1pPr>
              <a:defRPr sz="3692"/>
            </a:lvl1pPr>
          </a:lstStyle>
          <a:p>
            <a:r>
              <a:rPr lang="ja-JP" altLang="en-US"/>
              <a:t>マスタ タイトルの書式設定</a:t>
            </a:r>
          </a:p>
        </p:txBody>
      </p:sp>
      <p:sp>
        <p:nvSpPr>
          <p:cNvPr id="318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3186"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3187"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281155923"/>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189" name="タイトル 1"/>
          <p:cNvSpPr>
            <a:spLocks noGrp="1"/>
          </p:cNvSpPr>
          <p:nvPr>
            <p:ph type="title"/>
          </p:nvPr>
        </p:nvSpPr>
        <p:spPr/>
        <p:txBody>
          <a:bodyPr/>
          <a:lstStyle/>
          <a:p>
            <a:r>
              <a:rPr lang="ja-JP" altLang="en-US"/>
              <a:t>マスタ タイトルの書式設定</a:t>
            </a:r>
          </a:p>
        </p:txBody>
      </p:sp>
      <p:sp>
        <p:nvSpPr>
          <p:cNvPr id="3190"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9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9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193" name="Rectangle 6"/>
          <p:cNvSpPr>
            <a:spLocks noGrp="1" noChangeArrowheads="1"/>
          </p:cNvSpPr>
          <p:nvPr>
            <p:ph type="sldNum" sz="quarter" idx="12"/>
          </p:nvPr>
        </p:nvSpPr>
        <p:spPr>
          <a:xfrm>
            <a:off x="7594600" y="6553150"/>
            <a:ext cx="2311400" cy="476250"/>
          </a:xfrm>
          <a:prstGeom prst="rect">
            <a:avLst/>
          </a:prstGeom>
          <a:ln/>
        </p:spPr>
        <p:txBody>
          <a:bodyPr/>
          <a:lstStyle>
            <a:lvl1pPr algn="r">
              <a:defRPr sz="1800" b="1">
                <a:latin typeface="Helvetica Neue"/>
              </a:defRPr>
            </a:lvl1pPr>
          </a:lstStyle>
          <a:p>
            <a:pPr>
              <a:defRPr/>
            </a:pPr>
            <a:fld id="{651FC12D-27C1-4F31-90C9-A93D49E44687}"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06308611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195" name="タイトル 1"/>
          <p:cNvSpPr>
            <a:spLocks noGrp="1"/>
          </p:cNvSpPr>
          <p:nvPr>
            <p:ph type="title"/>
          </p:nvPr>
        </p:nvSpPr>
        <p:spPr>
          <a:xfrm>
            <a:off x="782506" y="4406962"/>
            <a:ext cx="8420100" cy="1362075"/>
          </a:xfrm>
        </p:spPr>
        <p:txBody>
          <a:bodyPr anchor="t"/>
          <a:lstStyle>
            <a:lvl1pPr algn="l">
              <a:defRPr sz="3692" b="1" cap="all"/>
            </a:lvl1pPr>
          </a:lstStyle>
          <a:p>
            <a:r>
              <a:rPr lang="ja-JP" altLang="en-US"/>
              <a:t>マスタ タイトルの書式設定</a:t>
            </a:r>
          </a:p>
        </p:txBody>
      </p:sp>
      <p:sp>
        <p:nvSpPr>
          <p:cNvPr id="3196" name="テキスト プレースホルダ 2"/>
          <p:cNvSpPr>
            <a:spLocks noGrp="1"/>
          </p:cNvSpPr>
          <p:nvPr>
            <p:ph type="body" idx="1"/>
          </p:nvPr>
        </p:nvSpPr>
        <p:spPr>
          <a:xfrm>
            <a:off x="782506" y="2906732"/>
            <a:ext cx="8420100" cy="1500187"/>
          </a:xfrm>
        </p:spPr>
        <p:txBody>
          <a:bodyPr anchor="b"/>
          <a:lstStyle>
            <a:lvl1pPr marL="0" indent="0">
              <a:buNone/>
              <a:defRPr sz="1846"/>
            </a:lvl1pPr>
            <a:lvl2pPr marL="421977" indent="0">
              <a:buNone/>
              <a:defRPr sz="1662"/>
            </a:lvl2pPr>
            <a:lvl3pPr marL="843955" indent="0">
              <a:buNone/>
              <a:defRPr sz="1477"/>
            </a:lvl3pPr>
            <a:lvl4pPr marL="1265932" indent="0">
              <a:buNone/>
              <a:defRPr sz="1292"/>
            </a:lvl4pPr>
            <a:lvl5pPr marL="1687911" indent="0">
              <a:buNone/>
              <a:defRPr sz="1292"/>
            </a:lvl5pPr>
            <a:lvl6pPr marL="2109888" indent="0">
              <a:buNone/>
              <a:defRPr sz="1292"/>
            </a:lvl6pPr>
            <a:lvl7pPr marL="2531867" indent="0">
              <a:buNone/>
              <a:defRPr sz="1292"/>
            </a:lvl7pPr>
            <a:lvl8pPr marL="2953844" indent="0">
              <a:buNone/>
              <a:defRPr sz="1292"/>
            </a:lvl8pPr>
            <a:lvl9pPr marL="3375820" indent="0">
              <a:buNone/>
              <a:defRPr sz="1292"/>
            </a:lvl9pPr>
          </a:lstStyle>
          <a:p>
            <a:pPr lvl="0"/>
            <a:r>
              <a:rPr lang="ja-JP" altLang="en-US"/>
              <a:t>マスタ テキストの書式設定</a:t>
            </a:r>
          </a:p>
        </p:txBody>
      </p:sp>
      <p:sp>
        <p:nvSpPr>
          <p:cNvPr id="319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19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2305660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242" name="タイトル 1"/>
          <p:cNvSpPr>
            <a:spLocks noGrp="1"/>
          </p:cNvSpPr>
          <p:nvPr>
            <p:ph type="title"/>
          </p:nvPr>
        </p:nvSpPr>
        <p:spPr>
          <a:xfrm>
            <a:off x="782506" y="4406920"/>
            <a:ext cx="8420100" cy="1362075"/>
          </a:xfrm>
        </p:spPr>
        <p:txBody>
          <a:bodyPr anchor="t"/>
          <a:lstStyle>
            <a:lvl1pPr algn="l">
              <a:defRPr sz="4200" b="1" cap="all"/>
            </a:lvl1pPr>
          </a:lstStyle>
          <a:p>
            <a:r>
              <a:rPr lang="ja-JP" altLang="en-US"/>
              <a:t>マスタ タイトルの書式設定</a:t>
            </a:r>
          </a:p>
        </p:txBody>
      </p:sp>
      <p:sp>
        <p:nvSpPr>
          <p:cNvPr id="1243" name="テキスト プレースホルダ 2"/>
          <p:cNvSpPr>
            <a:spLocks noGrp="1"/>
          </p:cNvSpPr>
          <p:nvPr>
            <p:ph type="body" idx="1"/>
          </p:nvPr>
        </p:nvSpPr>
        <p:spPr>
          <a:xfrm>
            <a:off x="782506" y="2906722"/>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124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4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46" name="Rectangle 6"/>
          <p:cNvSpPr>
            <a:spLocks noGrp="1" noChangeArrowheads="1"/>
          </p:cNvSpPr>
          <p:nvPr>
            <p:ph type="sldNum" sz="quarter" idx="12"/>
          </p:nvPr>
        </p:nvSpPr>
        <p:spPr>
          <a:ln/>
        </p:spPr>
        <p:txBody>
          <a:bodyPr/>
          <a:lstStyle>
            <a:lvl1pPr>
              <a:defRPr/>
            </a:lvl1pPr>
          </a:lstStyle>
          <a:p>
            <a:pPr>
              <a:defRPr/>
            </a:pPr>
            <a:fld id="{5CDE97DA-6A60-4DFA-AE94-645848BEFDD4}"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3200" name="タイトル 1"/>
          <p:cNvSpPr>
            <a:spLocks noGrp="1"/>
          </p:cNvSpPr>
          <p:nvPr>
            <p:ph type="title"/>
          </p:nvPr>
        </p:nvSpPr>
        <p:spPr/>
        <p:txBody>
          <a:bodyPr/>
          <a:lstStyle/>
          <a:p>
            <a:r>
              <a:rPr lang="ja-JP" altLang="en-US"/>
              <a:t>マスタ タイトルの書式設定</a:t>
            </a:r>
          </a:p>
        </p:txBody>
      </p:sp>
      <p:sp>
        <p:nvSpPr>
          <p:cNvPr id="3201" name="コンテンツ プレースホルダ 2"/>
          <p:cNvSpPr>
            <a:spLocks noGrp="1"/>
          </p:cNvSpPr>
          <p:nvPr>
            <p:ph sz="half" idx="1"/>
          </p:nvPr>
        </p:nvSpPr>
        <p:spPr>
          <a:xfrm>
            <a:off x="49530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02" name="コンテンツ プレースホルダ 3"/>
          <p:cNvSpPr>
            <a:spLocks noGrp="1"/>
          </p:cNvSpPr>
          <p:nvPr>
            <p:ph sz="half" idx="2"/>
          </p:nvPr>
        </p:nvSpPr>
        <p:spPr>
          <a:xfrm>
            <a:off x="5035550" y="1600216"/>
            <a:ext cx="437515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0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0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278330894"/>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206"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3207" name="テキスト プレースホルダ 2"/>
          <p:cNvSpPr>
            <a:spLocks noGrp="1"/>
          </p:cNvSpPr>
          <p:nvPr>
            <p:ph type="body" idx="1"/>
          </p:nvPr>
        </p:nvSpPr>
        <p:spPr>
          <a:xfrm>
            <a:off x="495301" y="1535113"/>
            <a:ext cx="4376870" cy="639762"/>
          </a:xfrm>
        </p:spPr>
        <p:txBody>
          <a:bodyPr anchor="b"/>
          <a:lstStyle>
            <a:lvl1pPr marL="0" indent="0">
              <a:buNone/>
              <a:defRPr sz="2215" b="1"/>
            </a:lvl1pPr>
            <a:lvl2pPr marL="421977" indent="0">
              <a:buNone/>
              <a:defRPr sz="1846" b="1"/>
            </a:lvl2pPr>
            <a:lvl3pPr marL="843955" indent="0">
              <a:buNone/>
              <a:defRPr sz="1662" b="1"/>
            </a:lvl3pPr>
            <a:lvl4pPr marL="1265932" indent="0">
              <a:buNone/>
              <a:defRPr sz="1477" b="1"/>
            </a:lvl4pPr>
            <a:lvl5pPr marL="1687911" indent="0">
              <a:buNone/>
              <a:defRPr sz="1477" b="1"/>
            </a:lvl5pPr>
            <a:lvl6pPr marL="2109888" indent="0">
              <a:buNone/>
              <a:defRPr sz="1477" b="1"/>
            </a:lvl6pPr>
            <a:lvl7pPr marL="2531867" indent="0">
              <a:buNone/>
              <a:defRPr sz="1477" b="1"/>
            </a:lvl7pPr>
            <a:lvl8pPr marL="2953844" indent="0">
              <a:buNone/>
              <a:defRPr sz="1477" b="1"/>
            </a:lvl8pPr>
            <a:lvl9pPr marL="3375820" indent="0">
              <a:buNone/>
              <a:defRPr sz="1477" b="1"/>
            </a:lvl9pPr>
          </a:lstStyle>
          <a:p>
            <a:pPr lvl="0"/>
            <a:r>
              <a:rPr lang="ja-JP" altLang="en-US"/>
              <a:t>マスタ テキストの書式設定</a:t>
            </a:r>
          </a:p>
        </p:txBody>
      </p:sp>
      <p:sp>
        <p:nvSpPr>
          <p:cNvPr id="3208" name="コンテンツ プレースホルダ 3"/>
          <p:cNvSpPr>
            <a:spLocks noGrp="1"/>
          </p:cNvSpPr>
          <p:nvPr>
            <p:ph sz="half" idx="2"/>
          </p:nvPr>
        </p:nvSpPr>
        <p:spPr>
          <a:xfrm>
            <a:off x="495301" y="2174878"/>
            <a:ext cx="4376870"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09" name="テキスト プレースホルダ 4"/>
          <p:cNvSpPr>
            <a:spLocks noGrp="1"/>
          </p:cNvSpPr>
          <p:nvPr>
            <p:ph type="body" sz="quarter" idx="3"/>
          </p:nvPr>
        </p:nvSpPr>
        <p:spPr>
          <a:xfrm>
            <a:off x="5032112" y="1535113"/>
            <a:ext cx="4378591" cy="639762"/>
          </a:xfrm>
        </p:spPr>
        <p:txBody>
          <a:bodyPr anchor="b"/>
          <a:lstStyle>
            <a:lvl1pPr marL="0" indent="0">
              <a:buNone/>
              <a:defRPr sz="2215" b="1"/>
            </a:lvl1pPr>
            <a:lvl2pPr marL="421977" indent="0">
              <a:buNone/>
              <a:defRPr sz="1846" b="1"/>
            </a:lvl2pPr>
            <a:lvl3pPr marL="843955" indent="0">
              <a:buNone/>
              <a:defRPr sz="1662" b="1"/>
            </a:lvl3pPr>
            <a:lvl4pPr marL="1265932" indent="0">
              <a:buNone/>
              <a:defRPr sz="1477" b="1"/>
            </a:lvl4pPr>
            <a:lvl5pPr marL="1687911" indent="0">
              <a:buNone/>
              <a:defRPr sz="1477" b="1"/>
            </a:lvl5pPr>
            <a:lvl6pPr marL="2109888" indent="0">
              <a:buNone/>
              <a:defRPr sz="1477" b="1"/>
            </a:lvl6pPr>
            <a:lvl7pPr marL="2531867" indent="0">
              <a:buNone/>
              <a:defRPr sz="1477" b="1"/>
            </a:lvl7pPr>
            <a:lvl8pPr marL="2953844" indent="0">
              <a:buNone/>
              <a:defRPr sz="1477" b="1"/>
            </a:lvl8pPr>
            <a:lvl9pPr marL="3375820" indent="0">
              <a:buNone/>
              <a:defRPr sz="1477" b="1"/>
            </a:lvl9pPr>
          </a:lstStyle>
          <a:p>
            <a:pPr lvl="0"/>
            <a:r>
              <a:rPr lang="ja-JP" altLang="en-US"/>
              <a:t>マスタ テキストの書式設定</a:t>
            </a:r>
          </a:p>
        </p:txBody>
      </p:sp>
      <p:sp>
        <p:nvSpPr>
          <p:cNvPr id="3210" name="コンテンツ プレースホルダ 5"/>
          <p:cNvSpPr>
            <a:spLocks noGrp="1"/>
          </p:cNvSpPr>
          <p:nvPr>
            <p:ph sz="quarter" idx="4"/>
          </p:nvPr>
        </p:nvSpPr>
        <p:spPr>
          <a:xfrm>
            <a:off x="5032112" y="2174878"/>
            <a:ext cx="437859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1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1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512968681"/>
      </p:ext>
    </p:extLst>
  </p:cSld>
  <p:clrMapOvr>
    <a:masterClrMapping/>
  </p:clrMapOvr>
</p:sldLayout>
</file>

<file path=ppt/slideLayouts/slideLayout29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214" name="タイトル 1"/>
          <p:cNvSpPr>
            <a:spLocks noGrp="1"/>
          </p:cNvSpPr>
          <p:nvPr>
            <p:ph type="title"/>
          </p:nvPr>
        </p:nvSpPr>
        <p:spPr/>
        <p:txBody>
          <a:bodyPr/>
          <a:lstStyle/>
          <a:p>
            <a:r>
              <a:rPr lang="ja-JP" altLang="en-US"/>
              <a:t>マスタ タイトルの書式設定</a:t>
            </a:r>
          </a:p>
        </p:txBody>
      </p:sp>
      <p:sp>
        <p:nvSpPr>
          <p:cNvPr id="321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1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217" name="Rectangle 6"/>
          <p:cNvSpPr>
            <a:spLocks noGrp="1" noChangeArrowheads="1"/>
          </p:cNvSpPr>
          <p:nvPr>
            <p:ph type="sldNum" sz="quarter" idx="12"/>
          </p:nvPr>
        </p:nvSpPr>
        <p:spPr>
          <a:xfrm>
            <a:off x="7594600" y="6237288"/>
            <a:ext cx="2311400" cy="476250"/>
          </a:xfrm>
          <a:prstGeom prst="rect">
            <a:avLst/>
          </a:prstGeom>
          <a:ln/>
        </p:spPr>
        <p:txBody>
          <a:bodyPr lIns="91428" tIns="45714" rIns="91428" bIns="45714"/>
          <a:lstStyle>
            <a:lvl1pP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2887812"/>
      </p:ext>
    </p:extLst>
  </p:cSld>
  <p:clrMapOvr>
    <a:masterClrMapping/>
  </p:clrMapOvr>
</p:sldLayout>
</file>

<file path=ppt/slideLayouts/slideLayout29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21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2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624314390"/>
      </p:ext>
    </p:extLst>
  </p:cSld>
  <p:clrMapOvr>
    <a:masterClrMapping/>
  </p:clrMapOvr>
</p:sldLayout>
</file>

<file path=ppt/slideLayouts/slideLayout29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222" name="タイトル 1"/>
          <p:cNvSpPr>
            <a:spLocks noGrp="1"/>
          </p:cNvSpPr>
          <p:nvPr>
            <p:ph type="title"/>
          </p:nvPr>
        </p:nvSpPr>
        <p:spPr>
          <a:xfrm>
            <a:off x="495309" y="273053"/>
            <a:ext cx="3259006" cy="1162050"/>
          </a:xfrm>
        </p:spPr>
        <p:txBody>
          <a:bodyPr anchor="b"/>
          <a:lstStyle>
            <a:lvl1pPr algn="l">
              <a:defRPr sz="1846" b="1"/>
            </a:lvl1pPr>
          </a:lstStyle>
          <a:p>
            <a:r>
              <a:rPr lang="ja-JP" altLang="en-US"/>
              <a:t>マスタ タイトルの書式設定</a:t>
            </a:r>
          </a:p>
        </p:txBody>
      </p:sp>
      <p:sp>
        <p:nvSpPr>
          <p:cNvPr id="3223" name="コンテンツ プレースホルダ 2"/>
          <p:cNvSpPr>
            <a:spLocks noGrp="1"/>
          </p:cNvSpPr>
          <p:nvPr>
            <p:ph idx="1"/>
          </p:nvPr>
        </p:nvSpPr>
        <p:spPr>
          <a:xfrm>
            <a:off x="3872980" y="273071"/>
            <a:ext cx="5537728"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24" name="テキスト プレースホルダ 3"/>
          <p:cNvSpPr>
            <a:spLocks noGrp="1"/>
          </p:cNvSpPr>
          <p:nvPr>
            <p:ph type="body" sz="half" idx="2"/>
          </p:nvPr>
        </p:nvSpPr>
        <p:spPr>
          <a:xfrm>
            <a:off x="495309" y="1435113"/>
            <a:ext cx="3259006" cy="4691063"/>
          </a:xfrm>
        </p:spPr>
        <p:txBody>
          <a:bodyPr/>
          <a:lstStyle>
            <a:lvl1pPr marL="0" indent="0">
              <a:buNone/>
              <a:defRPr sz="1292"/>
            </a:lvl1pPr>
            <a:lvl2pPr marL="421977" indent="0">
              <a:buNone/>
              <a:defRPr sz="1108"/>
            </a:lvl2pPr>
            <a:lvl3pPr marL="843955" indent="0">
              <a:buNone/>
              <a:defRPr sz="923"/>
            </a:lvl3pPr>
            <a:lvl4pPr marL="1265932" indent="0">
              <a:buNone/>
              <a:defRPr sz="831"/>
            </a:lvl4pPr>
            <a:lvl5pPr marL="1687911" indent="0">
              <a:buNone/>
              <a:defRPr sz="831"/>
            </a:lvl5pPr>
            <a:lvl6pPr marL="2109888" indent="0">
              <a:buNone/>
              <a:defRPr sz="831"/>
            </a:lvl6pPr>
            <a:lvl7pPr marL="2531867" indent="0">
              <a:buNone/>
              <a:defRPr sz="831"/>
            </a:lvl7pPr>
            <a:lvl8pPr marL="2953844" indent="0">
              <a:buNone/>
              <a:defRPr sz="831"/>
            </a:lvl8pPr>
            <a:lvl9pPr marL="3375820" indent="0">
              <a:buNone/>
              <a:defRPr sz="831"/>
            </a:lvl9pPr>
          </a:lstStyle>
          <a:p>
            <a:pPr lvl="0"/>
            <a:r>
              <a:rPr lang="ja-JP" altLang="en-US"/>
              <a:t>マスタ テキストの書式設定</a:t>
            </a:r>
          </a:p>
        </p:txBody>
      </p:sp>
      <p:sp>
        <p:nvSpPr>
          <p:cNvPr id="322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2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148250545"/>
      </p:ext>
    </p:extLst>
  </p:cSld>
  <p:clrMapOvr>
    <a:masterClrMapping/>
  </p:clrMapOvr>
</p:sldLayout>
</file>

<file path=ppt/slideLayouts/slideLayout29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3228" name="タイトル 1"/>
          <p:cNvSpPr>
            <a:spLocks noGrp="1"/>
          </p:cNvSpPr>
          <p:nvPr>
            <p:ph type="title"/>
          </p:nvPr>
        </p:nvSpPr>
        <p:spPr>
          <a:xfrm>
            <a:off x="1941648" y="4800600"/>
            <a:ext cx="5943600" cy="566738"/>
          </a:xfrm>
        </p:spPr>
        <p:txBody>
          <a:bodyPr anchor="b"/>
          <a:lstStyle>
            <a:lvl1pPr algn="l">
              <a:defRPr sz="1846" b="1"/>
            </a:lvl1pPr>
          </a:lstStyle>
          <a:p>
            <a:r>
              <a:rPr lang="ja-JP" altLang="en-US"/>
              <a:t>マスタ タイトルの書式設定</a:t>
            </a:r>
          </a:p>
        </p:txBody>
      </p:sp>
      <p:sp>
        <p:nvSpPr>
          <p:cNvPr id="3229" name="図プレースホルダ 2"/>
          <p:cNvSpPr>
            <a:spLocks noGrp="1"/>
          </p:cNvSpPr>
          <p:nvPr>
            <p:ph type="pic" idx="1"/>
          </p:nvPr>
        </p:nvSpPr>
        <p:spPr>
          <a:xfrm>
            <a:off x="1941648" y="612775"/>
            <a:ext cx="5943600" cy="4114800"/>
          </a:xfrm>
        </p:spPr>
        <p:txBody>
          <a:bodyPr/>
          <a:lstStyle>
            <a:lvl1pPr marL="0" indent="0">
              <a:buNone/>
              <a:defRPr sz="2954"/>
            </a:lvl1pPr>
            <a:lvl2pPr marL="421977" indent="0">
              <a:buNone/>
              <a:defRPr sz="2585"/>
            </a:lvl2pPr>
            <a:lvl3pPr marL="843955" indent="0">
              <a:buNone/>
              <a:defRPr sz="2215"/>
            </a:lvl3pPr>
            <a:lvl4pPr marL="1265932" indent="0">
              <a:buNone/>
              <a:defRPr sz="1846"/>
            </a:lvl4pPr>
            <a:lvl5pPr marL="1687911" indent="0">
              <a:buNone/>
              <a:defRPr sz="1846"/>
            </a:lvl5pPr>
            <a:lvl6pPr marL="2109888" indent="0">
              <a:buNone/>
              <a:defRPr sz="1846"/>
            </a:lvl6pPr>
            <a:lvl7pPr marL="2531867" indent="0">
              <a:buNone/>
              <a:defRPr sz="1846"/>
            </a:lvl7pPr>
            <a:lvl8pPr marL="2953844" indent="0">
              <a:buNone/>
              <a:defRPr sz="1846"/>
            </a:lvl8pPr>
            <a:lvl9pPr marL="3375820" indent="0">
              <a:buNone/>
              <a:defRPr sz="1846"/>
            </a:lvl9pPr>
          </a:lstStyle>
          <a:p>
            <a:pPr lvl="0"/>
            <a:r>
              <a:rPr lang="ja-JP" altLang="en-US" noProof="0"/>
              <a:t>アイコンをクリックして図を追加</a:t>
            </a:r>
          </a:p>
        </p:txBody>
      </p:sp>
      <p:sp>
        <p:nvSpPr>
          <p:cNvPr id="3230" name="テキスト プレースホルダ 3"/>
          <p:cNvSpPr>
            <a:spLocks noGrp="1"/>
          </p:cNvSpPr>
          <p:nvPr>
            <p:ph type="body" sz="half" idx="2"/>
          </p:nvPr>
        </p:nvSpPr>
        <p:spPr>
          <a:xfrm>
            <a:off x="1941648" y="5367338"/>
            <a:ext cx="5943600" cy="804862"/>
          </a:xfrm>
        </p:spPr>
        <p:txBody>
          <a:bodyPr/>
          <a:lstStyle>
            <a:lvl1pPr marL="0" indent="0">
              <a:buNone/>
              <a:defRPr sz="1292"/>
            </a:lvl1pPr>
            <a:lvl2pPr marL="421977" indent="0">
              <a:buNone/>
              <a:defRPr sz="1108"/>
            </a:lvl2pPr>
            <a:lvl3pPr marL="843955" indent="0">
              <a:buNone/>
              <a:defRPr sz="923"/>
            </a:lvl3pPr>
            <a:lvl4pPr marL="1265932" indent="0">
              <a:buNone/>
              <a:defRPr sz="831"/>
            </a:lvl4pPr>
            <a:lvl5pPr marL="1687911" indent="0">
              <a:buNone/>
              <a:defRPr sz="831"/>
            </a:lvl5pPr>
            <a:lvl6pPr marL="2109888" indent="0">
              <a:buNone/>
              <a:defRPr sz="831"/>
            </a:lvl6pPr>
            <a:lvl7pPr marL="2531867" indent="0">
              <a:buNone/>
              <a:defRPr sz="831"/>
            </a:lvl7pPr>
            <a:lvl8pPr marL="2953844" indent="0">
              <a:buNone/>
              <a:defRPr sz="831"/>
            </a:lvl8pPr>
            <a:lvl9pPr marL="3375820" indent="0">
              <a:buNone/>
              <a:defRPr sz="831"/>
            </a:lvl9pPr>
          </a:lstStyle>
          <a:p>
            <a:pPr lvl="0"/>
            <a:r>
              <a:rPr lang="ja-JP" altLang="en-US"/>
              <a:t>マスタ テキストの書式設定</a:t>
            </a:r>
          </a:p>
        </p:txBody>
      </p:sp>
      <p:sp>
        <p:nvSpPr>
          <p:cNvPr id="323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3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405415124"/>
      </p:ext>
    </p:extLst>
  </p:cSld>
  <p:clrMapOvr>
    <a:masterClrMapping/>
  </p:clrMapOvr>
</p:sldLayout>
</file>

<file path=ppt/slideLayouts/slideLayout29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3234" name="タイトル 1"/>
          <p:cNvSpPr>
            <a:spLocks noGrp="1"/>
          </p:cNvSpPr>
          <p:nvPr>
            <p:ph type="title"/>
          </p:nvPr>
        </p:nvSpPr>
        <p:spPr/>
        <p:txBody>
          <a:bodyPr/>
          <a:lstStyle/>
          <a:p>
            <a:r>
              <a:rPr lang="ja-JP" altLang="en-US"/>
              <a:t>マスタ タイトルの書式設定</a:t>
            </a:r>
          </a:p>
        </p:txBody>
      </p:sp>
      <p:sp>
        <p:nvSpPr>
          <p:cNvPr id="3235"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3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3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557355284"/>
      </p:ext>
    </p:extLst>
  </p:cSld>
  <p:clrMapOvr>
    <a:masterClrMapping/>
  </p:clrMapOvr>
</p:sldLayout>
</file>

<file path=ppt/slideLayouts/slideLayout29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3239" name="縦書きタイトル 1"/>
          <p:cNvSpPr>
            <a:spLocks noGrp="1"/>
          </p:cNvSpPr>
          <p:nvPr>
            <p:ph type="title" orient="vert"/>
          </p:nvPr>
        </p:nvSpPr>
        <p:spPr>
          <a:xfrm>
            <a:off x="7058026" y="23"/>
            <a:ext cx="2352675" cy="6126163"/>
          </a:xfrm>
        </p:spPr>
        <p:txBody>
          <a:bodyPr vert="eaVert"/>
          <a:lstStyle/>
          <a:p>
            <a:r>
              <a:rPr lang="ja-JP" altLang="en-US"/>
              <a:t>マスタ タイトルの書式設定</a:t>
            </a:r>
          </a:p>
        </p:txBody>
      </p:sp>
      <p:sp>
        <p:nvSpPr>
          <p:cNvPr id="3240" name="縦書きテキスト プレースホルダ 2"/>
          <p:cNvSpPr>
            <a:spLocks noGrp="1"/>
          </p:cNvSpPr>
          <p:nvPr>
            <p:ph type="body" orient="vert" idx="1"/>
          </p:nvPr>
        </p:nvSpPr>
        <p:spPr>
          <a:xfrm>
            <a:off x="4" y="23"/>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4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4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055833794"/>
      </p:ext>
    </p:extLst>
  </p:cSld>
  <p:clrMapOvr>
    <a:masterClrMapping/>
  </p:clrMapOvr>
</p:sldLayout>
</file>

<file path=ppt/slideLayouts/slideLayout29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257" name="Picture 7" descr="mlit_top"/>
          <p:cNvPicPr>
            <a:picLocks noChangeAspect="1" noChangeArrowheads="1"/>
          </p:cNvPicPr>
          <p:nvPr/>
        </p:nvPicPr>
        <p:blipFill>
          <a:blip r:embed="rId2" cstate="print"/>
          <a:srcRect t="62230"/>
          <a:stretch>
            <a:fillRect/>
          </a:stretch>
        </p:blipFill>
        <p:spPr>
          <a:xfrm>
            <a:off x="0" y="6524676"/>
            <a:ext cx="9906000" cy="333375"/>
          </a:xfrm>
          <a:prstGeom prst="rect">
            <a:avLst/>
          </a:prstGeom>
          <a:noFill/>
          <a:ln w="9525">
            <a:noFill/>
            <a:miter lim="800000"/>
            <a:headEnd/>
            <a:tailEnd/>
          </a:ln>
        </p:spPr>
      </p:pic>
      <p:sp>
        <p:nvSpPr>
          <p:cNvPr id="3258" name="Rectangle 9"/>
          <p:cNvSpPr>
            <a:spLocks noChangeArrowheads="1"/>
          </p:cNvSpPr>
          <p:nvPr/>
        </p:nvSpPr>
        <p:spPr>
          <a:xfrm>
            <a:off x="1833566" y="3284592"/>
            <a:ext cx="8072437" cy="73025"/>
          </a:xfrm>
          <a:prstGeom prst="rect">
            <a:avLst/>
          </a:prstGeom>
          <a:solidFill>
            <a:srgbClr val="0066CC"/>
          </a:solidFill>
          <a:ln w="9525">
            <a:noFill/>
            <a:miter lim="800000"/>
            <a:headEnd/>
            <a:tailEnd/>
          </a:ln>
          <a:effectLst/>
        </p:spPr>
        <p:txBody>
          <a:bodyPr wrap="none" lIns="91428" tIns="45714" rIns="91428" bIns="45714" anchor="ctr"/>
          <a:lstStyle/>
          <a:p>
            <a:pPr>
              <a:defRPr/>
            </a:pPr>
            <a:endParaRPr lang="ja-JP" altLang="en-US">
              <a:solidFill>
                <a:prstClr val="black"/>
              </a:solidFill>
            </a:endParaRPr>
          </a:p>
        </p:txBody>
      </p:sp>
      <p:pic>
        <p:nvPicPr>
          <p:cNvPr id="3259" name="Picture 11"/>
          <p:cNvPicPr>
            <a:picLocks noChangeAspect="1" noChangeArrowheads="1"/>
          </p:cNvPicPr>
          <p:nvPr/>
        </p:nvPicPr>
        <p:blipFill>
          <a:blip r:embed="rId3" cstate="print"/>
          <a:stretch>
            <a:fillRect/>
          </a:stretch>
        </p:blipFill>
        <p:spPr>
          <a:xfrm>
            <a:off x="3" y="6051604"/>
            <a:ext cx="2301875" cy="473075"/>
          </a:xfrm>
          <a:prstGeom prst="rect">
            <a:avLst/>
          </a:prstGeom>
          <a:noFill/>
          <a:ln w="9525">
            <a:noFill/>
            <a:miter lim="800000"/>
            <a:headEnd/>
            <a:tailEnd/>
          </a:ln>
        </p:spPr>
      </p:pic>
      <p:sp>
        <p:nvSpPr>
          <p:cNvPr id="3260" name="Text Box 12"/>
          <p:cNvSpPr txBox="1">
            <a:spLocks noChangeArrowheads="1"/>
          </p:cNvSpPr>
          <p:nvPr/>
        </p:nvSpPr>
        <p:spPr>
          <a:xfrm>
            <a:off x="0" y="6524676"/>
            <a:ext cx="3642896" cy="276987"/>
          </a:xfrm>
          <a:prstGeom prst="rect">
            <a:avLst/>
          </a:prstGeom>
          <a:noFill/>
          <a:ln w="9525">
            <a:noFill/>
            <a:miter lim="800000"/>
            <a:headEnd/>
            <a:tailEnd/>
          </a:ln>
          <a:effectLst/>
        </p:spPr>
        <p:txBody>
          <a:bodyPr wrap="none" lIns="91428" tIns="45714" rIns="91428" bIns="45714">
            <a:spAutoFit/>
          </a:bodyPr>
          <a:lstStyle/>
          <a:p>
            <a:pPr>
              <a:defRPr/>
            </a:pPr>
            <a:r>
              <a:rPr lang="en-US" altLang="ja-JP" sz="1200" i="1" dirty="0">
                <a:solidFill>
                  <a:prstClr val="white"/>
                </a:solidFill>
                <a:latin typeface="Times New Roman" pitchFamily="18" charset="0"/>
              </a:rPr>
              <a:t>Ministry of Land, Infrastructure, Transport and Tourism</a:t>
            </a:r>
          </a:p>
        </p:txBody>
      </p:sp>
      <p:sp>
        <p:nvSpPr>
          <p:cNvPr id="3261" name="Rectangle 2"/>
          <p:cNvSpPr>
            <a:spLocks noGrp="1" noChangeArrowheads="1"/>
          </p:cNvSpPr>
          <p:nvPr>
            <p:ph type="ctrTitle"/>
          </p:nvPr>
        </p:nvSpPr>
        <p:spPr>
          <a:xfrm>
            <a:off x="1754197" y="2133655"/>
            <a:ext cx="8151813" cy="1470025"/>
          </a:xfrm>
        </p:spPr>
        <p:txBody>
          <a:bodyPr/>
          <a:lstStyle>
            <a:lvl1pPr>
              <a:defRPr sz="4000"/>
            </a:lvl1pPr>
          </a:lstStyle>
          <a:p>
            <a:r>
              <a:rPr lang="ja-JP" altLang="en-US"/>
              <a:t>マスタ タイトルの書式設定</a:t>
            </a:r>
          </a:p>
        </p:txBody>
      </p:sp>
      <p:sp>
        <p:nvSpPr>
          <p:cNvPr id="3262"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3263"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3264"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440408050"/>
      </p:ext>
    </p:extLst>
  </p:cSld>
  <p:clrMapOvr>
    <a:masterClrMapping/>
  </p:clrMapOvr>
</p:sldLayout>
</file>

<file path=ppt/slideLayouts/slideLayout29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266" name="タイトル 1"/>
          <p:cNvSpPr>
            <a:spLocks noGrp="1"/>
          </p:cNvSpPr>
          <p:nvPr>
            <p:ph type="title"/>
          </p:nvPr>
        </p:nvSpPr>
        <p:spPr/>
        <p:txBody>
          <a:bodyPr/>
          <a:lstStyle/>
          <a:p>
            <a:r>
              <a:rPr lang="ja-JP" altLang="en-US"/>
              <a:t>マスタ タイトルの書式設定</a:t>
            </a:r>
          </a:p>
        </p:txBody>
      </p:sp>
      <p:sp>
        <p:nvSpPr>
          <p:cNvPr id="3267"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6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6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270"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832561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506" y="4406954"/>
            <a:ext cx="8420100" cy="1362075"/>
          </a:xfrm>
        </p:spPr>
        <p:txBody>
          <a:bodyPr anchor="t"/>
          <a:lstStyle>
            <a:lvl1pPr algn="l">
              <a:defRPr sz="4000" b="1" cap="all"/>
            </a:lvl1pPr>
          </a:lstStyle>
          <a:p>
            <a:r>
              <a:rPr lang="ja-JP" altLang="en-US"/>
              <a:t>マスタ タイトルの書式設定</a:t>
            </a:r>
          </a:p>
        </p:txBody>
      </p:sp>
      <p:sp>
        <p:nvSpPr>
          <p:cNvPr id="1052" name="テキスト プレースホルダ 2"/>
          <p:cNvSpPr>
            <a:spLocks noGrp="1"/>
          </p:cNvSpPr>
          <p:nvPr>
            <p:ph type="body" idx="1"/>
          </p:nvPr>
        </p:nvSpPr>
        <p:spPr>
          <a:xfrm>
            <a:off x="782506" y="2906732"/>
            <a:ext cx="8420100" cy="1500187"/>
          </a:xfrm>
        </p:spPr>
        <p:txBody>
          <a:bodyPr anchor="b"/>
          <a:lstStyle>
            <a:lvl1pPr marL="0" indent="0">
              <a:buNone/>
              <a:defRPr sz="2000"/>
            </a:lvl1pPr>
            <a:lvl2pPr marL="457136" indent="0">
              <a:buNone/>
              <a:defRPr sz="1800"/>
            </a:lvl2pPr>
            <a:lvl3pPr marL="914273" indent="0">
              <a:buNone/>
              <a:defRPr sz="1600"/>
            </a:lvl3pPr>
            <a:lvl4pPr marL="1371408" indent="0">
              <a:buNone/>
              <a:defRPr sz="1400"/>
            </a:lvl4pPr>
            <a:lvl5pPr marL="1828545" indent="0">
              <a:buNone/>
              <a:defRPr sz="1400"/>
            </a:lvl5pPr>
            <a:lvl6pPr marL="2285681" indent="0">
              <a:buNone/>
              <a:defRPr sz="1400"/>
            </a:lvl6pPr>
            <a:lvl7pPr marL="2742819" indent="0">
              <a:buNone/>
              <a:defRPr sz="1400"/>
            </a:lvl7pPr>
            <a:lvl8pPr marL="3199954" indent="0">
              <a:buNone/>
              <a:defRPr sz="1400"/>
            </a:lvl8pPr>
            <a:lvl9pPr marL="3657090" indent="0">
              <a:buNone/>
              <a:defRPr sz="1400"/>
            </a:lvl9pPr>
          </a:lstStyle>
          <a:p>
            <a:pPr lvl="0"/>
            <a:r>
              <a:rPr lang="ja-JP" altLang="en-US"/>
              <a:t>マスタ テキストの書式設定</a:t>
            </a:r>
          </a:p>
        </p:txBody>
      </p:sp>
      <p:sp>
        <p:nvSpPr>
          <p:cNvPr id="105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5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248" name="タイトル 1"/>
          <p:cNvSpPr>
            <a:spLocks noGrp="1"/>
          </p:cNvSpPr>
          <p:nvPr>
            <p:ph type="title"/>
          </p:nvPr>
        </p:nvSpPr>
        <p:spPr/>
        <p:txBody>
          <a:bodyPr/>
          <a:lstStyle/>
          <a:p>
            <a:r>
              <a:rPr lang="ja-JP" altLang="en-US"/>
              <a:t>マスタ タイトルの書式設定</a:t>
            </a:r>
            <a:endParaRPr lang="ja-JP" altLang="en-US" dirty="0"/>
          </a:p>
        </p:txBody>
      </p:sp>
      <p:sp>
        <p:nvSpPr>
          <p:cNvPr id="1249" name="コンテンツ プレースホルダ 2"/>
          <p:cNvSpPr>
            <a:spLocks noGrp="1"/>
          </p:cNvSpPr>
          <p:nvPr>
            <p:ph sz="half" idx="1"/>
          </p:nvPr>
        </p:nvSpPr>
        <p:spPr>
          <a:xfrm>
            <a:off x="495301"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50" name="コンテンツ プレースホルダ 3"/>
          <p:cNvSpPr>
            <a:spLocks noGrp="1"/>
          </p:cNvSpPr>
          <p:nvPr>
            <p:ph sz="half" idx="2"/>
          </p:nvPr>
        </p:nvSpPr>
        <p:spPr>
          <a:xfrm>
            <a:off x="503555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5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5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53" name="Rectangle 6"/>
          <p:cNvSpPr>
            <a:spLocks noGrp="1" noChangeArrowheads="1"/>
          </p:cNvSpPr>
          <p:nvPr>
            <p:ph type="sldNum" sz="quarter" idx="12"/>
          </p:nvPr>
        </p:nvSpPr>
        <p:spPr>
          <a:ln/>
        </p:spPr>
        <p:txBody>
          <a:bodyPr/>
          <a:lstStyle>
            <a:lvl1pPr>
              <a:defRPr/>
            </a:lvl1pPr>
          </a:lstStyle>
          <a:p>
            <a:pPr>
              <a:defRPr/>
            </a:pPr>
            <a:fld id="{4C8747EB-9122-4340-B6CD-80914AA2F83F}"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0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272" name="タイトル 1"/>
          <p:cNvSpPr>
            <a:spLocks noGrp="1"/>
          </p:cNvSpPr>
          <p:nvPr>
            <p:ph type="title"/>
          </p:nvPr>
        </p:nvSpPr>
        <p:spPr>
          <a:xfrm>
            <a:off x="782506" y="4406954"/>
            <a:ext cx="8420100" cy="1362075"/>
          </a:xfrm>
        </p:spPr>
        <p:txBody>
          <a:bodyPr anchor="t"/>
          <a:lstStyle>
            <a:lvl1pPr algn="l">
              <a:defRPr sz="4000" b="1" cap="all"/>
            </a:lvl1pPr>
          </a:lstStyle>
          <a:p>
            <a:r>
              <a:rPr lang="ja-JP" altLang="en-US"/>
              <a:t>マスタ タイトルの書式設定</a:t>
            </a:r>
          </a:p>
        </p:txBody>
      </p:sp>
      <p:sp>
        <p:nvSpPr>
          <p:cNvPr id="3273" name="テキスト プレースホルダ 2"/>
          <p:cNvSpPr>
            <a:spLocks noGrp="1"/>
          </p:cNvSpPr>
          <p:nvPr>
            <p:ph type="body" idx="1"/>
          </p:nvPr>
        </p:nvSpPr>
        <p:spPr>
          <a:xfrm>
            <a:off x="782506" y="2906732"/>
            <a:ext cx="8420100" cy="1500187"/>
          </a:xfrm>
        </p:spPr>
        <p:txBody>
          <a:bodyPr anchor="b"/>
          <a:lstStyle>
            <a:lvl1pPr marL="0" indent="0">
              <a:buNone/>
              <a:defRPr sz="2000"/>
            </a:lvl1pPr>
            <a:lvl2pPr marL="457136" indent="0">
              <a:buNone/>
              <a:defRPr sz="1800"/>
            </a:lvl2pPr>
            <a:lvl3pPr marL="914273" indent="0">
              <a:buNone/>
              <a:defRPr sz="1600"/>
            </a:lvl3pPr>
            <a:lvl4pPr marL="1371408" indent="0">
              <a:buNone/>
              <a:defRPr sz="1400"/>
            </a:lvl4pPr>
            <a:lvl5pPr marL="1828545" indent="0">
              <a:buNone/>
              <a:defRPr sz="1400"/>
            </a:lvl5pPr>
            <a:lvl6pPr marL="2285681" indent="0">
              <a:buNone/>
              <a:defRPr sz="1400"/>
            </a:lvl6pPr>
            <a:lvl7pPr marL="2742819" indent="0">
              <a:buNone/>
              <a:defRPr sz="1400"/>
            </a:lvl7pPr>
            <a:lvl8pPr marL="3199954" indent="0">
              <a:buNone/>
              <a:defRPr sz="1400"/>
            </a:lvl8pPr>
            <a:lvl9pPr marL="3657090" indent="0">
              <a:buNone/>
              <a:defRPr sz="1400"/>
            </a:lvl9pPr>
          </a:lstStyle>
          <a:p>
            <a:pPr lvl="0"/>
            <a:r>
              <a:rPr lang="ja-JP" altLang="en-US"/>
              <a:t>マスタ テキストの書式設定</a:t>
            </a:r>
          </a:p>
        </p:txBody>
      </p:sp>
      <p:sp>
        <p:nvSpPr>
          <p:cNvPr id="327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7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276"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417245688"/>
      </p:ext>
    </p:extLst>
  </p:cSld>
  <p:clrMapOvr>
    <a:masterClrMapping/>
  </p:clrMapOvr>
</p:sldLayout>
</file>

<file path=ppt/slideLayouts/slideLayout30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3278" name="タイトル 1"/>
          <p:cNvSpPr>
            <a:spLocks noGrp="1"/>
          </p:cNvSpPr>
          <p:nvPr>
            <p:ph type="title"/>
          </p:nvPr>
        </p:nvSpPr>
        <p:spPr/>
        <p:txBody>
          <a:bodyPr/>
          <a:lstStyle/>
          <a:p>
            <a:r>
              <a:rPr lang="ja-JP" altLang="en-US"/>
              <a:t>マスタ タイトルの書式設定</a:t>
            </a:r>
          </a:p>
        </p:txBody>
      </p:sp>
      <p:sp>
        <p:nvSpPr>
          <p:cNvPr id="3279" name="コンテンツ プレースホルダ 2"/>
          <p:cNvSpPr>
            <a:spLocks noGrp="1"/>
          </p:cNvSpPr>
          <p:nvPr>
            <p:ph sz="half" idx="1"/>
          </p:nvPr>
        </p:nvSpPr>
        <p:spPr>
          <a:xfrm>
            <a:off x="49530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80" name="コンテンツ プレースホルダ 3"/>
          <p:cNvSpPr>
            <a:spLocks noGrp="1"/>
          </p:cNvSpPr>
          <p:nvPr>
            <p:ph sz="half" idx="2"/>
          </p:nvPr>
        </p:nvSpPr>
        <p:spPr>
          <a:xfrm>
            <a:off x="503555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8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8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283"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76201868"/>
      </p:ext>
    </p:extLst>
  </p:cSld>
  <p:clrMapOvr>
    <a:masterClrMapping/>
  </p:clrMapOvr>
</p:sldLayout>
</file>

<file path=ppt/slideLayouts/slideLayout30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285"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3286"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36" indent="0">
              <a:buNone/>
              <a:defRPr sz="2000" b="1"/>
            </a:lvl2pPr>
            <a:lvl3pPr marL="914273" indent="0">
              <a:buNone/>
              <a:defRPr sz="1800" b="1"/>
            </a:lvl3pPr>
            <a:lvl4pPr marL="1371408" indent="0">
              <a:buNone/>
              <a:defRPr sz="1600" b="1"/>
            </a:lvl4pPr>
            <a:lvl5pPr marL="1828545" indent="0">
              <a:buNone/>
              <a:defRPr sz="1600" b="1"/>
            </a:lvl5pPr>
            <a:lvl6pPr marL="2285681" indent="0">
              <a:buNone/>
              <a:defRPr sz="1600" b="1"/>
            </a:lvl6pPr>
            <a:lvl7pPr marL="2742819" indent="0">
              <a:buNone/>
              <a:defRPr sz="1600" b="1"/>
            </a:lvl7pPr>
            <a:lvl8pPr marL="3199954" indent="0">
              <a:buNone/>
              <a:defRPr sz="1600" b="1"/>
            </a:lvl8pPr>
            <a:lvl9pPr marL="3657090" indent="0">
              <a:buNone/>
              <a:defRPr sz="1600" b="1"/>
            </a:lvl9pPr>
          </a:lstStyle>
          <a:p>
            <a:pPr lvl="0"/>
            <a:r>
              <a:rPr lang="ja-JP" altLang="en-US"/>
              <a:t>マスタ テキストの書式設定</a:t>
            </a:r>
          </a:p>
        </p:txBody>
      </p:sp>
      <p:sp>
        <p:nvSpPr>
          <p:cNvPr id="3287" name="コンテンツ プレースホルダ 3"/>
          <p:cNvSpPr>
            <a:spLocks noGrp="1"/>
          </p:cNvSpPr>
          <p:nvPr>
            <p:ph sz="half" idx="2"/>
          </p:nvPr>
        </p:nvSpPr>
        <p:spPr>
          <a:xfrm>
            <a:off x="495301"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88" name="テキスト プレースホルダ 4"/>
          <p:cNvSpPr>
            <a:spLocks noGrp="1"/>
          </p:cNvSpPr>
          <p:nvPr>
            <p:ph type="body" sz="quarter" idx="3"/>
          </p:nvPr>
        </p:nvSpPr>
        <p:spPr>
          <a:xfrm>
            <a:off x="5032112" y="1535113"/>
            <a:ext cx="4378591" cy="639762"/>
          </a:xfrm>
        </p:spPr>
        <p:txBody>
          <a:bodyPr anchor="b"/>
          <a:lstStyle>
            <a:lvl1pPr marL="0" indent="0">
              <a:buNone/>
              <a:defRPr sz="2400" b="1"/>
            </a:lvl1pPr>
            <a:lvl2pPr marL="457136" indent="0">
              <a:buNone/>
              <a:defRPr sz="2000" b="1"/>
            </a:lvl2pPr>
            <a:lvl3pPr marL="914273" indent="0">
              <a:buNone/>
              <a:defRPr sz="1800" b="1"/>
            </a:lvl3pPr>
            <a:lvl4pPr marL="1371408" indent="0">
              <a:buNone/>
              <a:defRPr sz="1600" b="1"/>
            </a:lvl4pPr>
            <a:lvl5pPr marL="1828545" indent="0">
              <a:buNone/>
              <a:defRPr sz="1600" b="1"/>
            </a:lvl5pPr>
            <a:lvl6pPr marL="2285681" indent="0">
              <a:buNone/>
              <a:defRPr sz="1600" b="1"/>
            </a:lvl6pPr>
            <a:lvl7pPr marL="2742819" indent="0">
              <a:buNone/>
              <a:defRPr sz="1600" b="1"/>
            </a:lvl7pPr>
            <a:lvl8pPr marL="3199954" indent="0">
              <a:buNone/>
              <a:defRPr sz="1600" b="1"/>
            </a:lvl8pPr>
            <a:lvl9pPr marL="3657090" indent="0">
              <a:buNone/>
              <a:defRPr sz="1600" b="1"/>
            </a:lvl9pPr>
          </a:lstStyle>
          <a:p>
            <a:pPr lvl="0"/>
            <a:r>
              <a:rPr lang="ja-JP" altLang="en-US"/>
              <a:t>マスタ テキストの書式設定</a:t>
            </a:r>
          </a:p>
        </p:txBody>
      </p:sp>
      <p:sp>
        <p:nvSpPr>
          <p:cNvPr id="3289" name="コンテンツ プレースホルダ 5"/>
          <p:cNvSpPr>
            <a:spLocks noGrp="1"/>
          </p:cNvSpPr>
          <p:nvPr>
            <p:ph sz="quarter" idx="4"/>
          </p:nvPr>
        </p:nvSpPr>
        <p:spPr>
          <a:xfrm>
            <a:off x="5032112" y="2174878"/>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9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9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292" name="Rectangle 5"/>
          <p:cNvSpPr>
            <a:spLocks noGrp="1" noChangeArrowheads="1"/>
          </p:cNvSpPr>
          <p:nvPr>
            <p:ph type="sldNum" sz="quarter" idx="12"/>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378117752"/>
      </p:ext>
    </p:extLst>
  </p:cSld>
  <p:clrMapOvr>
    <a:masterClrMapping/>
  </p:clrMapOvr>
</p:sldLayout>
</file>

<file path=ppt/slideLayouts/slideLayout30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294" name="タイトル 1"/>
          <p:cNvSpPr>
            <a:spLocks noGrp="1"/>
          </p:cNvSpPr>
          <p:nvPr>
            <p:ph type="title"/>
          </p:nvPr>
        </p:nvSpPr>
        <p:spPr/>
        <p:txBody>
          <a:bodyPr/>
          <a:lstStyle/>
          <a:p>
            <a:r>
              <a:rPr lang="ja-JP" altLang="en-US"/>
              <a:t>マスタ タイトルの書式設定</a:t>
            </a:r>
          </a:p>
        </p:txBody>
      </p:sp>
      <p:sp>
        <p:nvSpPr>
          <p:cNvPr id="329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29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297" name="Rectangle 6"/>
          <p:cNvSpPr>
            <a:spLocks noGrp="1" noChangeArrowheads="1"/>
          </p:cNvSpPr>
          <p:nvPr>
            <p:ph type="sldNum" sz="quarter" idx="12"/>
          </p:nvPr>
        </p:nvSpPr>
        <p:spPr>
          <a:xfrm>
            <a:off x="9283700" y="6502400"/>
            <a:ext cx="622300" cy="355600"/>
          </a:xfrm>
          <a:prstGeom prst="rect">
            <a:avLst/>
          </a:prstGeom>
          <a:ln/>
        </p:spPr>
        <p:txBody>
          <a:bodyPr lIns="91428" tIns="45714" rIns="91428" bIns="45714"/>
          <a:lstStyle>
            <a:lvl1pPr algn="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7881976"/>
      </p:ext>
    </p:extLst>
  </p:cSld>
  <p:clrMapOvr>
    <a:masterClrMapping/>
  </p:clrMapOvr>
</p:sldLayout>
</file>

<file path=ppt/slideLayouts/slideLayout30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29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0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01"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437699650"/>
      </p:ext>
    </p:extLst>
  </p:cSld>
  <p:clrMapOvr>
    <a:masterClrMapping/>
  </p:clrMapOvr>
</p:sldLayout>
</file>

<file path=ppt/slideLayouts/slideLayout30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303" name="タイトル 1"/>
          <p:cNvSpPr>
            <a:spLocks noGrp="1"/>
          </p:cNvSpPr>
          <p:nvPr>
            <p:ph type="title"/>
          </p:nvPr>
        </p:nvSpPr>
        <p:spPr>
          <a:xfrm>
            <a:off x="495309" y="273053"/>
            <a:ext cx="3259006" cy="1162050"/>
          </a:xfrm>
        </p:spPr>
        <p:txBody>
          <a:bodyPr anchor="b"/>
          <a:lstStyle>
            <a:lvl1pPr algn="l">
              <a:defRPr sz="2000" b="1"/>
            </a:lvl1pPr>
          </a:lstStyle>
          <a:p>
            <a:r>
              <a:rPr lang="ja-JP" altLang="en-US"/>
              <a:t>マスタ タイトルの書式設定</a:t>
            </a:r>
          </a:p>
        </p:txBody>
      </p:sp>
      <p:sp>
        <p:nvSpPr>
          <p:cNvPr id="3304" name="コンテンツ プレースホルダ 2"/>
          <p:cNvSpPr>
            <a:spLocks noGrp="1"/>
          </p:cNvSpPr>
          <p:nvPr>
            <p:ph idx="1"/>
          </p:nvPr>
        </p:nvSpPr>
        <p:spPr>
          <a:xfrm>
            <a:off x="3872980" y="273063"/>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305" name="テキスト プレースホルダ 3"/>
          <p:cNvSpPr>
            <a:spLocks noGrp="1"/>
          </p:cNvSpPr>
          <p:nvPr>
            <p:ph type="body" sz="half" idx="2"/>
          </p:nvPr>
        </p:nvSpPr>
        <p:spPr>
          <a:xfrm>
            <a:off x="495309" y="1435111"/>
            <a:ext cx="3259006" cy="4691063"/>
          </a:xfrm>
        </p:spPr>
        <p:txBody>
          <a:bodyPr/>
          <a:lstStyle>
            <a:lvl1pPr marL="0" indent="0">
              <a:buNone/>
              <a:defRPr sz="1400"/>
            </a:lvl1pPr>
            <a:lvl2pPr marL="457136" indent="0">
              <a:buNone/>
              <a:defRPr sz="1200"/>
            </a:lvl2pPr>
            <a:lvl3pPr marL="914273" indent="0">
              <a:buNone/>
              <a:defRPr sz="1000"/>
            </a:lvl3pPr>
            <a:lvl4pPr marL="1371408" indent="0">
              <a:buNone/>
              <a:defRPr sz="900"/>
            </a:lvl4pPr>
            <a:lvl5pPr marL="1828545" indent="0">
              <a:buNone/>
              <a:defRPr sz="900"/>
            </a:lvl5pPr>
            <a:lvl6pPr marL="2285681" indent="0">
              <a:buNone/>
              <a:defRPr sz="900"/>
            </a:lvl6pPr>
            <a:lvl7pPr marL="2742819" indent="0">
              <a:buNone/>
              <a:defRPr sz="900"/>
            </a:lvl7pPr>
            <a:lvl8pPr marL="3199954" indent="0">
              <a:buNone/>
              <a:defRPr sz="900"/>
            </a:lvl8pPr>
            <a:lvl9pPr marL="3657090" indent="0">
              <a:buNone/>
              <a:defRPr sz="900"/>
            </a:lvl9pPr>
          </a:lstStyle>
          <a:p>
            <a:pPr lvl="0"/>
            <a:r>
              <a:rPr lang="ja-JP" altLang="en-US"/>
              <a:t>マスタ テキストの書式設定</a:t>
            </a:r>
          </a:p>
        </p:txBody>
      </p:sp>
      <p:sp>
        <p:nvSpPr>
          <p:cNvPr id="330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0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08"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601703252"/>
      </p:ext>
    </p:extLst>
  </p:cSld>
  <p:clrMapOvr>
    <a:masterClrMapping/>
  </p:clrMapOvr>
</p:sldLayout>
</file>

<file path=ppt/slideLayouts/slideLayout30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3310" name="タイトル 1"/>
          <p:cNvSpPr>
            <a:spLocks noGrp="1"/>
          </p:cNvSpPr>
          <p:nvPr>
            <p:ph type="title"/>
          </p:nvPr>
        </p:nvSpPr>
        <p:spPr>
          <a:xfrm>
            <a:off x="1941648" y="4800600"/>
            <a:ext cx="5943600" cy="566738"/>
          </a:xfrm>
        </p:spPr>
        <p:txBody>
          <a:bodyPr anchor="b"/>
          <a:lstStyle>
            <a:lvl1pPr algn="l">
              <a:defRPr sz="2000" b="1"/>
            </a:lvl1pPr>
          </a:lstStyle>
          <a:p>
            <a:r>
              <a:rPr lang="ja-JP" altLang="en-US"/>
              <a:t>マスタ タイトルの書式設定</a:t>
            </a:r>
          </a:p>
        </p:txBody>
      </p:sp>
      <p:sp>
        <p:nvSpPr>
          <p:cNvPr id="3311" name="図プレースホルダ 2"/>
          <p:cNvSpPr>
            <a:spLocks noGrp="1"/>
          </p:cNvSpPr>
          <p:nvPr>
            <p:ph type="pic" idx="1"/>
          </p:nvPr>
        </p:nvSpPr>
        <p:spPr>
          <a:xfrm>
            <a:off x="1941648" y="612775"/>
            <a:ext cx="5943600" cy="4114800"/>
          </a:xfrm>
        </p:spPr>
        <p:txBody>
          <a:bodyPr/>
          <a:lstStyle>
            <a:lvl1pPr marL="0" indent="0">
              <a:buNone/>
              <a:defRPr sz="3200"/>
            </a:lvl1pPr>
            <a:lvl2pPr marL="457136" indent="0">
              <a:buNone/>
              <a:defRPr sz="2800"/>
            </a:lvl2pPr>
            <a:lvl3pPr marL="914273" indent="0">
              <a:buNone/>
              <a:defRPr sz="2400"/>
            </a:lvl3pPr>
            <a:lvl4pPr marL="1371408" indent="0">
              <a:buNone/>
              <a:defRPr sz="2000"/>
            </a:lvl4pPr>
            <a:lvl5pPr marL="1828545" indent="0">
              <a:buNone/>
              <a:defRPr sz="2000"/>
            </a:lvl5pPr>
            <a:lvl6pPr marL="2285681" indent="0">
              <a:buNone/>
              <a:defRPr sz="2000"/>
            </a:lvl6pPr>
            <a:lvl7pPr marL="2742819" indent="0">
              <a:buNone/>
              <a:defRPr sz="2000"/>
            </a:lvl7pPr>
            <a:lvl8pPr marL="3199954" indent="0">
              <a:buNone/>
              <a:defRPr sz="2000"/>
            </a:lvl8pPr>
            <a:lvl9pPr marL="3657090" indent="0">
              <a:buNone/>
              <a:defRPr sz="2000"/>
            </a:lvl9pPr>
          </a:lstStyle>
          <a:p>
            <a:pPr lvl="0"/>
            <a:r>
              <a:rPr lang="ja-JP" altLang="en-US" noProof="0"/>
              <a:t>アイコンをクリックして図を追加</a:t>
            </a:r>
          </a:p>
        </p:txBody>
      </p:sp>
      <p:sp>
        <p:nvSpPr>
          <p:cNvPr id="3312" name="テキスト プレースホルダ 3"/>
          <p:cNvSpPr>
            <a:spLocks noGrp="1"/>
          </p:cNvSpPr>
          <p:nvPr>
            <p:ph type="body" sz="half" idx="2"/>
          </p:nvPr>
        </p:nvSpPr>
        <p:spPr>
          <a:xfrm>
            <a:off x="1941648" y="5367338"/>
            <a:ext cx="5943600" cy="804862"/>
          </a:xfrm>
        </p:spPr>
        <p:txBody>
          <a:bodyPr/>
          <a:lstStyle>
            <a:lvl1pPr marL="0" indent="0">
              <a:buNone/>
              <a:defRPr sz="1400"/>
            </a:lvl1pPr>
            <a:lvl2pPr marL="457136" indent="0">
              <a:buNone/>
              <a:defRPr sz="1200"/>
            </a:lvl2pPr>
            <a:lvl3pPr marL="914273" indent="0">
              <a:buNone/>
              <a:defRPr sz="1000"/>
            </a:lvl3pPr>
            <a:lvl4pPr marL="1371408" indent="0">
              <a:buNone/>
              <a:defRPr sz="900"/>
            </a:lvl4pPr>
            <a:lvl5pPr marL="1828545" indent="0">
              <a:buNone/>
              <a:defRPr sz="900"/>
            </a:lvl5pPr>
            <a:lvl6pPr marL="2285681" indent="0">
              <a:buNone/>
              <a:defRPr sz="900"/>
            </a:lvl6pPr>
            <a:lvl7pPr marL="2742819" indent="0">
              <a:buNone/>
              <a:defRPr sz="900"/>
            </a:lvl7pPr>
            <a:lvl8pPr marL="3199954" indent="0">
              <a:buNone/>
              <a:defRPr sz="900"/>
            </a:lvl8pPr>
            <a:lvl9pPr marL="3657090" indent="0">
              <a:buNone/>
              <a:defRPr sz="900"/>
            </a:lvl9pPr>
          </a:lstStyle>
          <a:p>
            <a:pPr lvl="0"/>
            <a:r>
              <a:rPr lang="ja-JP" altLang="en-US"/>
              <a:t>マスタ テキストの書式設定</a:t>
            </a:r>
          </a:p>
        </p:txBody>
      </p:sp>
      <p:sp>
        <p:nvSpPr>
          <p:cNvPr id="331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1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15"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2526150805"/>
      </p:ext>
    </p:extLst>
  </p:cSld>
  <p:clrMapOvr>
    <a:masterClrMapping/>
  </p:clrMapOvr>
</p:sldLayout>
</file>

<file path=ppt/slideLayouts/slideLayout30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3317" name="タイトル 1"/>
          <p:cNvSpPr>
            <a:spLocks noGrp="1"/>
          </p:cNvSpPr>
          <p:nvPr>
            <p:ph type="title"/>
          </p:nvPr>
        </p:nvSpPr>
        <p:spPr/>
        <p:txBody>
          <a:bodyPr/>
          <a:lstStyle/>
          <a:p>
            <a:r>
              <a:rPr lang="ja-JP" altLang="en-US"/>
              <a:t>マスタ タイトルの書式設定</a:t>
            </a:r>
          </a:p>
        </p:txBody>
      </p:sp>
      <p:sp>
        <p:nvSpPr>
          <p:cNvPr id="3318"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31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2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21"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3975336137"/>
      </p:ext>
    </p:extLst>
  </p:cSld>
  <p:clrMapOvr>
    <a:masterClrMapping/>
  </p:clrMapOvr>
</p:sldLayout>
</file>

<file path=ppt/slideLayouts/slideLayout30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3323" name="縦書きタイトル 1"/>
          <p:cNvSpPr>
            <a:spLocks noGrp="1"/>
          </p:cNvSpPr>
          <p:nvPr>
            <p:ph type="title" orient="vert"/>
          </p:nvPr>
        </p:nvSpPr>
        <p:spPr>
          <a:xfrm>
            <a:off x="7058026" y="15"/>
            <a:ext cx="2352675" cy="6126163"/>
          </a:xfrm>
        </p:spPr>
        <p:txBody>
          <a:bodyPr vert="eaVert"/>
          <a:lstStyle/>
          <a:p>
            <a:r>
              <a:rPr lang="ja-JP" altLang="en-US"/>
              <a:t>マスタ タイトルの書式設定</a:t>
            </a:r>
          </a:p>
        </p:txBody>
      </p:sp>
      <p:sp>
        <p:nvSpPr>
          <p:cNvPr id="3324" name="縦書きテキスト プレースホルダ 2"/>
          <p:cNvSpPr>
            <a:spLocks noGrp="1"/>
          </p:cNvSpPr>
          <p:nvPr>
            <p:ph type="body" orient="vert" idx="1"/>
          </p:nvPr>
        </p:nvSpPr>
        <p:spPr>
          <a:xfrm>
            <a:off x="4" y="15"/>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32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2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27"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190067015"/>
      </p:ext>
    </p:extLst>
  </p:cSld>
  <p:clrMapOvr>
    <a:masterClrMapping/>
  </p:clrMapOvr>
</p:sldLayout>
</file>

<file path=ppt/slideLayouts/slideLayout309.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348"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3349" name="Rectangle 4"/>
          <p:cNvSpPr>
            <a:spLocks noGrp="1" noChangeArrowheads="1"/>
          </p:cNvSpPr>
          <p:nvPr>
            <p:ph type="dt" sz="half" idx="10"/>
          </p:nvPr>
        </p:nvSpPr>
        <p:spPr/>
        <p:txBody>
          <a:bodyPr/>
          <a:lstStyle>
            <a:lvl1pPr>
              <a:defRPr smtClean="0"/>
            </a:lvl1pPr>
          </a:lstStyle>
          <a:p>
            <a:pPr>
              <a:defRPr/>
            </a:pPr>
            <a:endParaRPr lang="en-US" altLang="ja-JP">
              <a:solidFill>
                <a:srgbClr val="000000"/>
              </a:solidFill>
            </a:endParaRPr>
          </a:p>
        </p:txBody>
      </p:sp>
      <p:sp>
        <p:nvSpPr>
          <p:cNvPr id="3350" name="Rectangle 5"/>
          <p:cNvSpPr>
            <a:spLocks noGrp="1" noChangeArrowheads="1"/>
          </p:cNvSpPr>
          <p:nvPr>
            <p:ph type="ftr" sz="quarter" idx="11"/>
          </p:nvPr>
        </p:nvSpPr>
        <p:spPr/>
        <p:txBody>
          <a:bodyPr/>
          <a:lstStyle>
            <a:lvl1pPr>
              <a:defRPr smtClean="0"/>
            </a:lvl1pPr>
          </a:lstStyle>
          <a:p>
            <a:pPr>
              <a:defRPr/>
            </a:pPr>
            <a:endParaRPr lang="en-US" altLang="ja-JP">
              <a:solidFill>
                <a:srgbClr val="000000"/>
              </a:solidFill>
            </a:endParaRPr>
          </a:p>
        </p:txBody>
      </p:sp>
      <p:sp>
        <p:nvSpPr>
          <p:cNvPr id="3351" name="Rectangle 6"/>
          <p:cNvSpPr>
            <a:spLocks noGrp="1" noChangeArrowheads="1"/>
          </p:cNvSpPr>
          <p:nvPr>
            <p:ph type="sldNum" sz="quarter" idx="12"/>
          </p:nvPr>
        </p:nvSpPr>
        <p:spPr>
          <a:xfrm>
            <a:off x="7099300" y="6245225"/>
            <a:ext cx="2311400" cy="476250"/>
          </a:xfrm>
        </p:spPr>
        <p:txBody>
          <a:bodyPr/>
          <a:lstStyle>
            <a:lvl1pPr>
              <a:defRPr smtClean="0"/>
            </a:lvl1pPr>
          </a:lstStyle>
          <a:p>
            <a:pPr>
              <a:defRPr/>
            </a:pPr>
            <a:fld id="{63EEA0EA-B608-4941-B5B4-C991EBBE302B}" type="slidenum">
              <a:rPr lang="en-US" altLang="ja-JP">
                <a:solidFill>
                  <a:srgbClr val="000000"/>
                </a:solidFill>
              </a:rPr>
              <a:pPr>
                <a:defRPr/>
              </a:pPr>
              <a:t>‹#›</a:t>
            </a:fld>
            <a:endParaRPr lang="en-US" altLang="ja-JP">
              <a:solidFill>
                <a:srgbClr val="000000"/>
              </a:solidFill>
            </a:endParaRPr>
          </a:p>
        </p:txBody>
      </p:sp>
      <p:grpSp>
        <p:nvGrpSpPr>
          <p:cNvPr id="3352" name="Group 18"/>
          <p:cNvGrpSpPr/>
          <p:nvPr/>
        </p:nvGrpSpPr>
        <p:grpSpPr>
          <a:xfrm>
            <a:off x="0" y="0"/>
            <a:ext cx="9906000" cy="546100"/>
            <a:chOff x="0" y="0"/>
            <a:chExt cx="5760" cy="344"/>
          </a:xfrm>
        </p:grpSpPr>
        <p:pic>
          <p:nvPicPr>
            <p:cNvPr id="3353"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3354" name="Group 17"/>
            <p:cNvGrpSpPr/>
            <p:nvPr userDrawn="1"/>
          </p:nvGrpSpPr>
          <p:grpSpPr>
            <a:xfrm>
              <a:off x="0" y="0"/>
              <a:ext cx="5760" cy="318"/>
              <a:chOff x="0" y="0"/>
              <a:chExt cx="5760" cy="318"/>
            </a:xfrm>
          </p:grpSpPr>
          <p:pic>
            <p:nvPicPr>
              <p:cNvPr id="3355"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3356"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3357"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Tree>
    <p:extLst>
      <p:ext uri="{BB962C8B-B14F-4D97-AF65-F5344CB8AC3E}">
        <p14:creationId xmlns:p14="http://schemas.microsoft.com/office/powerpoint/2010/main" val="32317539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255"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1256"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257"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58" name="テキスト プレースホルダ 4"/>
          <p:cNvSpPr>
            <a:spLocks noGrp="1"/>
          </p:cNvSpPr>
          <p:nvPr>
            <p:ph type="body" sz="quarter" idx="3"/>
          </p:nvPr>
        </p:nvSpPr>
        <p:spPr>
          <a:xfrm>
            <a:off x="5032115"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259" name="コンテンツ プレースホルダ 5"/>
          <p:cNvSpPr>
            <a:spLocks noGrp="1"/>
          </p:cNvSpPr>
          <p:nvPr>
            <p:ph sz="quarter" idx="4"/>
          </p:nvPr>
        </p:nvSpPr>
        <p:spPr>
          <a:xfrm>
            <a:off x="5032115"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6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6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62" name="Rectangle 6"/>
          <p:cNvSpPr>
            <a:spLocks noGrp="1" noChangeArrowheads="1"/>
          </p:cNvSpPr>
          <p:nvPr>
            <p:ph type="sldNum" sz="quarter" idx="12"/>
          </p:nvPr>
        </p:nvSpPr>
        <p:spPr>
          <a:ln/>
        </p:spPr>
        <p:txBody>
          <a:bodyPr/>
          <a:lstStyle>
            <a:lvl1pPr>
              <a:defRPr/>
            </a:lvl1pPr>
          </a:lstStyle>
          <a:p>
            <a:pPr>
              <a:defRPr/>
            </a:pPr>
            <a:fld id="{A57309F4-08C2-4574-8EF8-61785EBA4DA0}"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1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359"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3360"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36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6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63" name="Rectangle 6"/>
          <p:cNvSpPr>
            <a:spLocks noGrp="1" noChangeArrowheads="1"/>
          </p:cNvSpPr>
          <p:nvPr>
            <p:ph type="sldNum" sz="quarter" idx="12"/>
          </p:nvPr>
        </p:nvSpPr>
        <p:spPr>
          <a:ln/>
        </p:spPr>
        <p:txBody>
          <a:bodyPr/>
          <a:lstStyle>
            <a:lvl1pPr>
              <a:defRPr/>
            </a:lvl1pPr>
          </a:lstStyle>
          <a:p>
            <a:pPr>
              <a:defRPr/>
            </a:pPr>
            <a:fld id="{06C2AB96-019C-4A41-8104-1A5E221A4D13}"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03537920"/>
      </p:ext>
    </p:extLst>
  </p:cSld>
  <p:clrMapOvr>
    <a:masterClrMapping/>
  </p:clrMapOvr>
</p:sldLayout>
</file>

<file path=ppt/slideLayouts/slideLayout31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365" name="タイトル 1"/>
          <p:cNvSpPr>
            <a:spLocks noGrp="1"/>
          </p:cNvSpPr>
          <p:nvPr>
            <p:ph type="title"/>
          </p:nvPr>
        </p:nvSpPr>
        <p:spPr>
          <a:xfrm>
            <a:off x="782506" y="4406958"/>
            <a:ext cx="8420100" cy="1362075"/>
          </a:xfrm>
        </p:spPr>
        <p:txBody>
          <a:bodyPr anchor="t"/>
          <a:lstStyle>
            <a:lvl1pPr algn="l">
              <a:defRPr sz="4200" b="1" cap="all"/>
            </a:lvl1pPr>
          </a:lstStyle>
          <a:p>
            <a:r>
              <a:rPr lang="ja-JP" altLang="en-US"/>
              <a:t>マスタ タイトルの書式設定</a:t>
            </a:r>
          </a:p>
        </p:txBody>
      </p:sp>
      <p:sp>
        <p:nvSpPr>
          <p:cNvPr id="3366" name="テキスト プレースホルダ 2"/>
          <p:cNvSpPr>
            <a:spLocks noGrp="1"/>
          </p:cNvSpPr>
          <p:nvPr>
            <p:ph type="body" idx="1"/>
          </p:nvPr>
        </p:nvSpPr>
        <p:spPr>
          <a:xfrm>
            <a:off x="782506" y="2906722"/>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336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6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69" name="Rectangle 6"/>
          <p:cNvSpPr>
            <a:spLocks noGrp="1" noChangeArrowheads="1"/>
          </p:cNvSpPr>
          <p:nvPr>
            <p:ph type="sldNum" sz="quarter" idx="12"/>
          </p:nvPr>
        </p:nvSpPr>
        <p:spPr>
          <a:ln/>
        </p:spPr>
        <p:txBody>
          <a:bodyPr/>
          <a:lstStyle>
            <a:lvl1pPr>
              <a:defRPr/>
            </a:lvl1pPr>
          </a:lstStyle>
          <a:p>
            <a:pPr>
              <a:defRPr/>
            </a:pPr>
            <a:fld id="{88243506-359A-4DCA-87F7-97F4B9ED6EF5}"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54182544"/>
      </p:ext>
    </p:extLst>
  </p:cSld>
  <p:clrMapOvr>
    <a:masterClrMapping/>
  </p:clrMapOvr>
</p:sldLayout>
</file>

<file path=ppt/slideLayouts/slideLayout31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3371" name="タイトル 1"/>
          <p:cNvSpPr>
            <a:spLocks noGrp="1"/>
          </p:cNvSpPr>
          <p:nvPr>
            <p:ph type="title"/>
          </p:nvPr>
        </p:nvSpPr>
        <p:spPr/>
        <p:txBody>
          <a:bodyPr/>
          <a:lstStyle/>
          <a:p>
            <a:r>
              <a:rPr lang="ja-JP" altLang="en-US"/>
              <a:t>マスタ タイトルの書式設定</a:t>
            </a:r>
            <a:endParaRPr lang="ja-JP" altLang="en-US" dirty="0"/>
          </a:p>
        </p:txBody>
      </p:sp>
      <p:sp>
        <p:nvSpPr>
          <p:cNvPr id="3372" name="コンテンツ プレースホルダ 2"/>
          <p:cNvSpPr>
            <a:spLocks noGrp="1"/>
          </p:cNvSpPr>
          <p:nvPr>
            <p:ph sz="half" idx="1"/>
          </p:nvPr>
        </p:nvSpPr>
        <p:spPr>
          <a:xfrm>
            <a:off x="495301"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373" name="コンテンツ プレースホルダ 3"/>
          <p:cNvSpPr>
            <a:spLocks noGrp="1"/>
          </p:cNvSpPr>
          <p:nvPr>
            <p:ph sz="half" idx="2"/>
          </p:nvPr>
        </p:nvSpPr>
        <p:spPr>
          <a:xfrm>
            <a:off x="503555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37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7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76" name="Rectangle 6"/>
          <p:cNvSpPr>
            <a:spLocks noGrp="1" noChangeArrowheads="1"/>
          </p:cNvSpPr>
          <p:nvPr>
            <p:ph type="sldNum" sz="quarter" idx="12"/>
          </p:nvPr>
        </p:nvSpPr>
        <p:spPr>
          <a:ln/>
        </p:spPr>
        <p:txBody>
          <a:bodyPr/>
          <a:lstStyle>
            <a:lvl1pPr>
              <a:defRPr/>
            </a:lvl1pPr>
          </a:lstStyle>
          <a:p>
            <a:pPr>
              <a:defRPr/>
            </a:pPr>
            <a:fld id="{864B2237-7EA8-457B-A0B5-F8BFCF739653}"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40358417"/>
      </p:ext>
    </p:extLst>
  </p:cSld>
  <p:clrMapOvr>
    <a:masterClrMapping/>
  </p:clrMapOvr>
</p:sldLayout>
</file>

<file path=ppt/slideLayouts/slideLayout31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378"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379"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3380"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381" name="テキスト プレースホルダ 4"/>
          <p:cNvSpPr>
            <a:spLocks noGrp="1"/>
          </p:cNvSpPr>
          <p:nvPr>
            <p:ph type="body" sz="quarter" idx="3"/>
          </p:nvPr>
        </p:nvSpPr>
        <p:spPr>
          <a:xfrm>
            <a:off x="5032115"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3382" name="コンテンツ プレースホルダ 5"/>
          <p:cNvSpPr>
            <a:spLocks noGrp="1"/>
          </p:cNvSpPr>
          <p:nvPr>
            <p:ph sz="quarter" idx="4"/>
          </p:nvPr>
        </p:nvSpPr>
        <p:spPr>
          <a:xfrm>
            <a:off x="5032115"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38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8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85" name="Rectangle 6"/>
          <p:cNvSpPr>
            <a:spLocks noGrp="1" noChangeArrowheads="1"/>
          </p:cNvSpPr>
          <p:nvPr>
            <p:ph type="sldNum" sz="quarter" idx="12"/>
          </p:nvPr>
        </p:nvSpPr>
        <p:spPr>
          <a:ln/>
        </p:spPr>
        <p:txBody>
          <a:bodyPr/>
          <a:lstStyle>
            <a:lvl1pPr>
              <a:defRPr/>
            </a:lvl1pPr>
          </a:lstStyle>
          <a:p>
            <a:pPr>
              <a:defRPr/>
            </a:pPr>
            <a:fld id="{704BB7DF-0EE1-43C5-BD56-745AD78F77D3}"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52026787"/>
      </p:ext>
    </p:extLst>
  </p:cSld>
  <p:clrMapOvr>
    <a:masterClrMapping/>
  </p:clrMapOvr>
</p:sldLayout>
</file>

<file path=ppt/slideLayouts/slideLayout31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387" name="タイトル 1"/>
          <p:cNvSpPr>
            <a:spLocks noGrp="1"/>
          </p:cNvSpPr>
          <p:nvPr>
            <p:ph type="title"/>
          </p:nvPr>
        </p:nvSpPr>
        <p:spPr/>
        <p:txBody>
          <a:bodyPr/>
          <a:lstStyle/>
          <a:p>
            <a:r>
              <a:rPr lang="ja-JP" altLang="en-US"/>
              <a:t>マスタ タイトルの書式設定</a:t>
            </a:r>
          </a:p>
        </p:txBody>
      </p:sp>
      <p:sp>
        <p:nvSpPr>
          <p:cNvPr id="338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8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90" name="Rectangle 6"/>
          <p:cNvSpPr>
            <a:spLocks noGrp="1" noChangeArrowheads="1"/>
          </p:cNvSpPr>
          <p:nvPr>
            <p:ph type="sldNum" sz="quarter" idx="12"/>
          </p:nvPr>
        </p:nvSpPr>
        <p:spPr>
          <a:ln/>
        </p:spPr>
        <p:txBody>
          <a:bodyPr/>
          <a:lstStyle>
            <a:lvl1pPr>
              <a:defRPr/>
            </a:lvl1pPr>
          </a:lstStyle>
          <a:p>
            <a:pPr>
              <a:defRPr/>
            </a:pPr>
            <a:fld id="{175B3ACB-C17F-4818-86A7-9D6F000CE1B5}"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52088724"/>
      </p:ext>
    </p:extLst>
  </p:cSld>
  <p:clrMapOvr>
    <a:masterClrMapping/>
  </p:clrMapOvr>
</p:sldLayout>
</file>

<file path=ppt/slideLayouts/slideLayout31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39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39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394" name="Rectangle 6"/>
          <p:cNvSpPr>
            <a:spLocks noGrp="1" noChangeArrowheads="1"/>
          </p:cNvSpPr>
          <p:nvPr>
            <p:ph type="sldNum" sz="quarter" idx="12"/>
          </p:nvPr>
        </p:nvSpPr>
        <p:spPr>
          <a:ln/>
        </p:spPr>
        <p:txBody>
          <a:bodyPr/>
          <a:lstStyle>
            <a:lvl1pPr>
              <a:defRPr/>
            </a:lvl1pPr>
          </a:lstStyle>
          <a:p>
            <a:pPr>
              <a:defRPr/>
            </a:pPr>
            <a:fld id="{7A3DEE16-00EC-4331-82CB-38D4B720106D}"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38548003"/>
      </p:ext>
    </p:extLst>
  </p:cSld>
  <p:clrMapOvr>
    <a:masterClrMapping/>
  </p:clrMapOvr>
</p:sldLayout>
</file>

<file path=ppt/slideLayouts/slideLayout31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396" name="タイトル 1"/>
          <p:cNvSpPr>
            <a:spLocks noGrp="1"/>
          </p:cNvSpPr>
          <p:nvPr>
            <p:ph type="title"/>
          </p:nvPr>
        </p:nvSpPr>
        <p:spPr>
          <a:xfrm>
            <a:off x="495309" y="273050"/>
            <a:ext cx="3259006" cy="1162050"/>
          </a:xfrm>
        </p:spPr>
        <p:txBody>
          <a:bodyPr anchor="b"/>
          <a:lstStyle>
            <a:lvl1pPr algn="l">
              <a:defRPr sz="2100" b="1"/>
            </a:lvl1pPr>
          </a:lstStyle>
          <a:p>
            <a:r>
              <a:rPr lang="ja-JP" altLang="en-US"/>
              <a:t>マスタ タイトルの書式設定</a:t>
            </a:r>
          </a:p>
        </p:txBody>
      </p:sp>
      <p:sp>
        <p:nvSpPr>
          <p:cNvPr id="3397" name="コンテンツ プレースホルダ 2"/>
          <p:cNvSpPr>
            <a:spLocks noGrp="1"/>
          </p:cNvSpPr>
          <p:nvPr>
            <p:ph idx="1"/>
          </p:nvPr>
        </p:nvSpPr>
        <p:spPr>
          <a:xfrm>
            <a:off x="3872972" y="273052"/>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398" name="テキスト プレースホルダ 3"/>
          <p:cNvSpPr>
            <a:spLocks noGrp="1"/>
          </p:cNvSpPr>
          <p:nvPr>
            <p:ph type="body" sz="half" idx="2"/>
          </p:nvPr>
        </p:nvSpPr>
        <p:spPr>
          <a:xfrm>
            <a:off x="495309" y="1435102"/>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339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40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401" name="Rectangle 6"/>
          <p:cNvSpPr>
            <a:spLocks noGrp="1" noChangeArrowheads="1"/>
          </p:cNvSpPr>
          <p:nvPr>
            <p:ph type="sldNum" sz="quarter" idx="12"/>
          </p:nvPr>
        </p:nvSpPr>
        <p:spPr>
          <a:ln/>
        </p:spPr>
        <p:txBody>
          <a:bodyPr/>
          <a:lstStyle>
            <a:lvl1pPr>
              <a:defRPr/>
            </a:lvl1pPr>
          </a:lstStyle>
          <a:p>
            <a:pPr>
              <a:defRPr/>
            </a:pPr>
            <a:fld id="{BF17BFC1-0588-49E9-A1CB-9160289070AA}"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40274733"/>
      </p:ext>
    </p:extLst>
  </p:cSld>
  <p:clrMapOvr>
    <a:masterClrMapping/>
  </p:clrMapOvr>
</p:sldLayout>
</file>

<file path=ppt/slideLayouts/slideLayout31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3403"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3404"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3405"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340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40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408" name="Rectangle 6"/>
          <p:cNvSpPr>
            <a:spLocks noGrp="1" noChangeArrowheads="1"/>
          </p:cNvSpPr>
          <p:nvPr>
            <p:ph type="sldNum" sz="quarter" idx="12"/>
          </p:nvPr>
        </p:nvSpPr>
        <p:spPr>
          <a:ln/>
        </p:spPr>
        <p:txBody>
          <a:bodyPr/>
          <a:lstStyle>
            <a:lvl1pPr>
              <a:defRPr/>
            </a:lvl1pPr>
          </a:lstStyle>
          <a:p>
            <a:pPr>
              <a:defRPr/>
            </a:pPr>
            <a:fld id="{60603EA1-767C-484B-B2E1-36F330DAD0D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93907743"/>
      </p:ext>
    </p:extLst>
  </p:cSld>
  <p:clrMapOvr>
    <a:masterClrMapping/>
  </p:clrMapOvr>
</p:sldLayout>
</file>

<file path=ppt/slideLayouts/slideLayout3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3410" name="タイトル 1"/>
          <p:cNvSpPr>
            <a:spLocks noGrp="1"/>
          </p:cNvSpPr>
          <p:nvPr>
            <p:ph type="title"/>
          </p:nvPr>
        </p:nvSpPr>
        <p:spPr/>
        <p:txBody>
          <a:bodyPr/>
          <a:lstStyle/>
          <a:p>
            <a:r>
              <a:rPr lang="ja-JP" altLang="en-US"/>
              <a:t>マスタ タイトルの書式設定</a:t>
            </a:r>
          </a:p>
        </p:txBody>
      </p:sp>
      <p:sp>
        <p:nvSpPr>
          <p:cNvPr id="3411"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1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41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414" name="Rectangle 6"/>
          <p:cNvSpPr>
            <a:spLocks noGrp="1" noChangeArrowheads="1"/>
          </p:cNvSpPr>
          <p:nvPr>
            <p:ph type="sldNum" sz="quarter" idx="12"/>
          </p:nvPr>
        </p:nvSpPr>
        <p:spPr>
          <a:ln/>
        </p:spPr>
        <p:txBody>
          <a:bodyPr/>
          <a:lstStyle>
            <a:lvl1pPr>
              <a:defRPr/>
            </a:lvl1pPr>
          </a:lstStyle>
          <a:p>
            <a:pPr>
              <a:defRPr/>
            </a:pPr>
            <a:fld id="{C612B516-8745-464A-8976-D7ED3615F31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775538"/>
      </p:ext>
    </p:extLst>
  </p:cSld>
  <p:clrMapOvr>
    <a:masterClrMapping/>
  </p:clrMapOvr>
</p:sldLayout>
</file>

<file path=ppt/slideLayouts/slideLayout3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3416" name="縦書きタイトル 1"/>
          <p:cNvSpPr>
            <a:spLocks noGrp="1"/>
          </p:cNvSpPr>
          <p:nvPr>
            <p:ph type="title" orient="vert"/>
          </p:nvPr>
        </p:nvSpPr>
        <p:spPr>
          <a:xfrm>
            <a:off x="7058026" y="5"/>
            <a:ext cx="2352675" cy="6126163"/>
          </a:xfrm>
        </p:spPr>
        <p:txBody>
          <a:bodyPr vert="eaVert"/>
          <a:lstStyle/>
          <a:p>
            <a:r>
              <a:rPr lang="ja-JP" altLang="en-US"/>
              <a:t>マスタ タイトルの書式設定</a:t>
            </a:r>
          </a:p>
        </p:txBody>
      </p:sp>
      <p:sp>
        <p:nvSpPr>
          <p:cNvPr id="3417" name="縦書きテキスト プレースホルダ 2"/>
          <p:cNvSpPr>
            <a:spLocks noGrp="1"/>
          </p:cNvSpPr>
          <p:nvPr>
            <p:ph type="body" orient="vert" idx="1"/>
          </p:nvPr>
        </p:nvSpPr>
        <p:spPr>
          <a:xfrm>
            <a:off x="1" y="5"/>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1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41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420" name="Rectangle 6"/>
          <p:cNvSpPr>
            <a:spLocks noGrp="1" noChangeArrowheads="1"/>
          </p:cNvSpPr>
          <p:nvPr>
            <p:ph type="sldNum" sz="quarter" idx="12"/>
          </p:nvPr>
        </p:nvSpPr>
        <p:spPr>
          <a:ln/>
        </p:spPr>
        <p:txBody>
          <a:bodyPr/>
          <a:lstStyle>
            <a:lvl1pPr>
              <a:defRPr/>
            </a:lvl1pPr>
          </a:lstStyle>
          <a:p>
            <a:pPr>
              <a:defRPr/>
            </a:pPr>
            <a:fld id="{BD9722E5-C157-4E08-A1DC-622AF3C922D1}"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73136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264" name="タイトル 1"/>
          <p:cNvSpPr>
            <a:spLocks noGrp="1"/>
          </p:cNvSpPr>
          <p:nvPr>
            <p:ph type="title"/>
          </p:nvPr>
        </p:nvSpPr>
        <p:spPr/>
        <p:txBody>
          <a:bodyPr/>
          <a:lstStyle/>
          <a:p>
            <a:r>
              <a:rPr lang="ja-JP" altLang="en-US"/>
              <a:t>マスタ タイトルの書式設定</a:t>
            </a:r>
          </a:p>
        </p:txBody>
      </p:sp>
      <p:sp>
        <p:nvSpPr>
          <p:cNvPr id="126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6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67" name="Rectangle 6"/>
          <p:cNvSpPr>
            <a:spLocks noGrp="1" noChangeArrowheads="1"/>
          </p:cNvSpPr>
          <p:nvPr>
            <p:ph type="sldNum" sz="quarter" idx="12"/>
          </p:nvPr>
        </p:nvSpPr>
        <p:spPr>
          <a:ln/>
        </p:spPr>
        <p:txBody>
          <a:bodyPr/>
          <a:lstStyle>
            <a:lvl1pPr>
              <a:defRPr/>
            </a:lvl1pPr>
          </a:lstStyle>
          <a:p>
            <a:pPr>
              <a:defRPr/>
            </a:pPr>
            <a:fld id="{7A849445-0847-4E28-BE39-84B823274A4C}"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20.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435" name="Rectangle 9"/>
          <p:cNvSpPr>
            <a:spLocks noChangeArrowheads="1"/>
          </p:cNvSpPr>
          <p:nvPr userDrawn="1"/>
        </p:nvSpPr>
        <p:spPr>
          <a:xfrm>
            <a:off x="1208585" y="3284539"/>
            <a:ext cx="8697416" cy="72454"/>
          </a:xfrm>
          <a:prstGeom prst="rect">
            <a:avLst/>
          </a:prstGeom>
          <a:solidFill>
            <a:srgbClr val="0066CC"/>
          </a:solidFill>
          <a:ln w="9525">
            <a:noFill/>
            <a:miter lim="800000"/>
            <a:headEnd/>
            <a:tailEnd/>
          </a:ln>
          <a:effectLst/>
        </p:spPr>
        <p:txBody>
          <a:bodyPr wrap="none" anchor="ctr"/>
          <a:lstStyle/>
          <a:p>
            <a:pPr algn="ctr" defTabSz="844083" fontAlgn="base">
              <a:spcBef>
                <a:spcPct val="0"/>
              </a:spcBef>
              <a:spcAft>
                <a:spcPct val="0"/>
              </a:spcAft>
              <a:defRPr/>
            </a:pPr>
            <a:endParaRPr lang="ja-JP" altLang="en-US" sz="1477">
              <a:solidFill>
                <a:prstClr val="black"/>
              </a:solidFill>
            </a:endParaRPr>
          </a:p>
        </p:txBody>
      </p:sp>
      <p:sp>
        <p:nvSpPr>
          <p:cNvPr id="3436" name="Rectangle 2"/>
          <p:cNvSpPr>
            <a:spLocks noGrp="1" noChangeArrowheads="1"/>
          </p:cNvSpPr>
          <p:nvPr>
            <p:ph type="ctrTitle"/>
          </p:nvPr>
        </p:nvSpPr>
        <p:spPr>
          <a:xfrm>
            <a:off x="1754187" y="2133602"/>
            <a:ext cx="8151813" cy="1470025"/>
          </a:xfrm>
        </p:spPr>
        <p:txBody>
          <a:bodyPr/>
          <a:lstStyle>
            <a:lvl1pPr>
              <a:defRPr sz="3692"/>
            </a:lvl1pPr>
          </a:lstStyle>
          <a:p>
            <a:r>
              <a:rPr lang="ja-JP" altLang="en-US"/>
              <a:t>マスタ タイトルの書式設定</a:t>
            </a:r>
          </a:p>
        </p:txBody>
      </p:sp>
      <p:sp>
        <p:nvSpPr>
          <p:cNvPr id="3437"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Tree>
    <p:extLst>
      <p:ext uri="{BB962C8B-B14F-4D97-AF65-F5344CB8AC3E}">
        <p14:creationId xmlns:p14="http://schemas.microsoft.com/office/powerpoint/2010/main" val="3308121835"/>
      </p:ext>
    </p:extLst>
  </p:cSld>
  <p:clrMapOvr>
    <a:masterClrMapping/>
  </p:clrMapOvr>
</p:sldLayout>
</file>

<file path=ppt/slideLayouts/slideLayout32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439" name="タイトル 1"/>
          <p:cNvSpPr>
            <a:spLocks noGrp="1"/>
          </p:cNvSpPr>
          <p:nvPr>
            <p:ph type="title"/>
          </p:nvPr>
        </p:nvSpPr>
        <p:spPr/>
        <p:txBody>
          <a:bodyPr/>
          <a:lstStyle/>
          <a:p>
            <a:r>
              <a:rPr lang="ja-JP" altLang="en-US"/>
              <a:t>マスタ タイトルの書式設定</a:t>
            </a:r>
          </a:p>
        </p:txBody>
      </p:sp>
      <p:sp>
        <p:nvSpPr>
          <p:cNvPr id="3440"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41"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442"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3443" name="Rectangle 6"/>
          <p:cNvSpPr>
            <a:spLocks noGrp="1" noChangeArrowheads="1"/>
          </p:cNvSpPr>
          <p:nvPr>
            <p:ph type="sldNum" sz="quarter" idx="12"/>
          </p:nvPr>
        </p:nvSpPr>
        <p:spPr>
          <a:xfrm>
            <a:off x="7594600" y="6525344"/>
            <a:ext cx="2311400" cy="476250"/>
          </a:xfrm>
          <a:ln/>
        </p:spPr>
        <p:txBody>
          <a:bodyPr/>
          <a:lstStyle>
            <a:lvl1pPr>
              <a:defRPr/>
            </a:lvl1pPr>
          </a:lstStyle>
          <a:p>
            <a:pPr>
              <a:defRPr/>
            </a:pPr>
            <a:fld id="{8A7C9958-F6D7-4014-BF85-57578484A8E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4261314025"/>
      </p:ext>
    </p:extLst>
  </p:cSld>
  <p:clrMapOvr>
    <a:masterClrMapping/>
  </p:clrMapOvr>
</p:sldLayout>
</file>

<file path=ppt/slideLayouts/slideLayout32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445" name="タイトル 1"/>
          <p:cNvSpPr>
            <a:spLocks noGrp="1"/>
          </p:cNvSpPr>
          <p:nvPr>
            <p:ph type="title"/>
          </p:nvPr>
        </p:nvSpPr>
        <p:spPr>
          <a:xfrm>
            <a:off x="782638" y="4406902"/>
            <a:ext cx="8420100" cy="1362075"/>
          </a:xfrm>
        </p:spPr>
        <p:txBody>
          <a:bodyPr anchor="t"/>
          <a:lstStyle>
            <a:lvl1pPr algn="l">
              <a:defRPr sz="3692" b="1" cap="all"/>
            </a:lvl1pPr>
          </a:lstStyle>
          <a:p>
            <a:r>
              <a:rPr lang="ja-JP" altLang="en-US"/>
              <a:t>マスタ タイトルの書式設定</a:t>
            </a:r>
          </a:p>
        </p:txBody>
      </p:sp>
      <p:sp>
        <p:nvSpPr>
          <p:cNvPr id="3446" name="テキスト プレースホルダ 2"/>
          <p:cNvSpPr>
            <a:spLocks noGrp="1"/>
          </p:cNvSpPr>
          <p:nvPr>
            <p:ph type="body" idx="1"/>
          </p:nvPr>
        </p:nvSpPr>
        <p:spPr>
          <a:xfrm>
            <a:off x="782638" y="2906713"/>
            <a:ext cx="84201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344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44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3449" name="Rectangle 6"/>
          <p:cNvSpPr>
            <a:spLocks noGrp="1" noChangeArrowheads="1"/>
          </p:cNvSpPr>
          <p:nvPr>
            <p:ph type="sldNum" sz="quarter" idx="12"/>
          </p:nvPr>
        </p:nvSpPr>
        <p:spPr>
          <a:ln/>
        </p:spPr>
        <p:txBody>
          <a:bodyPr/>
          <a:lstStyle>
            <a:lvl1pPr>
              <a:defRPr/>
            </a:lvl1pPr>
          </a:lstStyle>
          <a:p>
            <a:pPr>
              <a:defRPr/>
            </a:pPr>
            <a:fld id="{56813426-A47B-4B62-8216-54DECC905644}"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109923529"/>
      </p:ext>
    </p:extLst>
  </p:cSld>
  <p:clrMapOvr>
    <a:masterClrMapping/>
  </p:clrMapOvr>
</p:sldLayout>
</file>

<file path=ppt/slideLayouts/slideLayout32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3451" name="タイトル 1"/>
          <p:cNvSpPr>
            <a:spLocks noGrp="1"/>
          </p:cNvSpPr>
          <p:nvPr>
            <p:ph type="title"/>
          </p:nvPr>
        </p:nvSpPr>
        <p:spPr/>
        <p:txBody>
          <a:bodyPr/>
          <a:lstStyle/>
          <a:p>
            <a:r>
              <a:rPr lang="ja-JP" altLang="en-US"/>
              <a:t>マスタ タイトルの書式設定</a:t>
            </a:r>
          </a:p>
        </p:txBody>
      </p:sp>
      <p:sp>
        <p:nvSpPr>
          <p:cNvPr id="3452" name="コンテンツ プレースホルダ 2"/>
          <p:cNvSpPr>
            <a:spLocks noGrp="1"/>
          </p:cNvSpPr>
          <p:nvPr>
            <p:ph sz="half" idx="1"/>
          </p:nvPr>
        </p:nvSpPr>
        <p:spPr>
          <a:xfrm>
            <a:off x="495300" y="1600202"/>
            <a:ext cx="4381501"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53" name="コンテンツ プレースホルダ 3"/>
          <p:cNvSpPr>
            <a:spLocks noGrp="1"/>
          </p:cNvSpPr>
          <p:nvPr>
            <p:ph sz="half" idx="2"/>
          </p:nvPr>
        </p:nvSpPr>
        <p:spPr>
          <a:xfrm>
            <a:off x="5029199" y="1600202"/>
            <a:ext cx="4381501"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5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45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3456" name="Rectangle 6"/>
          <p:cNvSpPr>
            <a:spLocks noGrp="1" noChangeArrowheads="1"/>
          </p:cNvSpPr>
          <p:nvPr>
            <p:ph type="sldNum" sz="quarter" idx="12"/>
          </p:nvPr>
        </p:nvSpPr>
        <p:spPr>
          <a:ln/>
        </p:spPr>
        <p:txBody>
          <a:bodyPr/>
          <a:lstStyle>
            <a:lvl1pPr>
              <a:defRPr/>
            </a:lvl1pPr>
          </a:lstStyle>
          <a:p>
            <a:pPr>
              <a:defRPr/>
            </a:pPr>
            <a:fld id="{41154059-1A38-4AC0-8158-8A0DFC452487}"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910859770"/>
      </p:ext>
    </p:extLst>
  </p:cSld>
  <p:clrMapOvr>
    <a:masterClrMapping/>
  </p:clrMapOvr>
</p:sldLayout>
</file>

<file path=ppt/slideLayouts/slideLayout32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458"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459" name="テキスト プレースホルダ 2"/>
          <p:cNvSpPr>
            <a:spLocks noGrp="1"/>
          </p:cNvSpPr>
          <p:nvPr>
            <p:ph type="body" idx="1"/>
          </p:nvPr>
        </p:nvSpPr>
        <p:spPr>
          <a:xfrm>
            <a:off x="495300" y="1535113"/>
            <a:ext cx="437673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3460" name="コンテンツ プレースホルダ 3"/>
          <p:cNvSpPr>
            <a:spLocks noGrp="1"/>
          </p:cNvSpPr>
          <p:nvPr>
            <p:ph sz="half" idx="2"/>
          </p:nvPr>
        </p:nvSpPr>
        <p:spPr>
          <a:xfrm>
            <a:off x="495300" y="2174875"/>
            <a:ext cx="437673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61" name="テキスト プレースホルダ 4"/>
          <p:cNvSpPr>
            <a:spLocks noGrp="1"/>
          </p:cNvSpPr>
          <p:nvPr>
            <p:ph type="body" sz="quarter" idx="3"/>
          </p:nvPr>
        </p:nvSpPr>
        <p:spPr>
          <a:xfrm>
            <a:off x="5032377" y="1535113"/>
            <a:ext cx="437832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3462" name="コンテンツ プレースホルダ 5"/>
          <p:cNvSpPr>
            <a:spLocks noGrp="1"/>
          </p:cNvSpPr>
          <p:nvPr>
            <p:ph sz="quarter" idx="4"/>
          </p:nvPr>
        </p:nvSpPr>
        <p:spPr>
          <a:xfrm>
            <a:off x="5032377" y="2174875"/>
            <a:ext cx="437832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6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46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3465" name="Rectangle 6"/>
          <p:cNvSpPr>
            <a:spLocks noGrp="1" noChangeArrowheads="1"/>
          </p:cNvSpPr>
          <p:nvPr>
            <p:ph type="sldNum" sz="quarter" idx="12"/>
          </p:nvPr>
        </p:nvSpPr>
        <p:spPr>
          <a:ln/>
        </p:spPr>
        <p:txBody>
          <a:bodyPr/>
          <a:lstStyle>
            <a:lvl1pPr>
              <a:defRPr/>
            </a:lvl1pPr>
          </a:lstStyle>
          <a:p>
            <a:pPr>
              <a:defRPr/>
            </a:pPr>
            <a:fld id="{E5FB74BF-EB89-4F7D-A4AA-A3001F75DCA9}"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535086649"/>
      </p:ext>
    </p:extLst>
  </p:cSld>
  <p:clrMapOvr>
    <a:masterClrMapping/>
  </p:clrMapOvr>
</p:sldLayout>
</file>

<file path=ppt/slideLayouts/slideLayout32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467" name="タイトル 1"/>
          <p:cNvSpPr>
            <a:spLocks noGrp="1"/>
          </p:cNvSpPr>
          <p:nvPr>
            <p:ph type="title"/>
          </p:nvPr>
        </p:nvSpPr>
        <p:spPr/>
        <p:txBody>
          <a:bodyPr/>
          <a:lstStyle/>
          <a:p>
            <a:r>
              <a:rPr lang="ja-JP" altLang="en-US"/>
              <a:t>マスタ タイトルの書式設定</a:t>
            </a:r>
          </a:p>
        </p:txBody>
      </p:sp>
      <p:sp>
        <p:nvSpPr>
          <p:cNvPr id="3468"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469"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3470" name="Rectangle 6"/>
          <p:cNvSpPr>
            <a:spLocks noGrp="1" noChangeArrowheads="1"/>
          </p:cNvSpPr>
          <p:nvPr>
            <p:ph type="sldNum" sz="quarter" idx="12"/>
          </p:nvPr>
        </p:nvSpPr>
        <p:spPr>
          <a:ln/>
        </p:spPr>
        <p:txBody>
          <a:bodyPr/>
          <a:lstStyle>
            <a:lvl1pPr>
              <a:defRPr/>
            </a:lvl1pPr>
          </a:lstStyle>
          <a:p>
            <a:pPr>
              <a:defRPr/>
            </a:pPr>
            <a:fld id="{D5326F20-F3BE-4759-B6F3-82DC0AAF0557}"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659863287"/>
      </p:ext>
    </p:extLst>
  </p:cSld>
  <p:clrMapOvr>
    <a:masterClrMapping/>
  </p:clrMapOvr>
</p:sldLayout>
</file>

<file path=ppt/slideLayouts/slideLayout32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47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47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3474" name="Rectangle 6"/>
          <p:cNvSpPr>
            <a:spLocks noGrp="1" noChangeArrowheads="1"/>
          </p:cNvSpPr>
          <p:nvPr>
            <p:ph type="sldNum" sz="quarter" idx="12"/>
          </p:nvPr>
        </p:nvSpPr>
        <p:spPr>
          <a:ln/>
        </p:spPr>
        <p:txBody>
          <a:bodyPr/>
          <a:lstStyle>
            <a:lvl1pPr>
              <a:defRPr/>
            </a:lvl1pPr>
          </a:lstStyle>
          <a:p>
            <a:pPr>
              <a:defRPr/>
            </a:pPr>
            <a:fld id="{7E776614-6BD4-4949-9E3B-50B88B6B56EA}"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993883845"/>
      </p:ext>
    </p:extLst>
  </p:cSld>
  <p:clrMapOvr>
    <a:masterClrMapping/>
  </p:clrMapOvr>
</p:sldLayout>
</file>

<file path=ppt/slideLayouts/slideLayout32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476" name="タイトル 1"/>
          <p:cNvSpPr>
            <a:spLocks noGrp="1"/>
          </p:cNvSpPr>
          <p:nvPr>
            <p:ph type="title"/>
          </p:nvPr>
        </p:nvSpPr>
        <p:spPr>
          <a:xfrm>
            <a:off x="495301" y="273050"/>
            <a:ext cx="3259138" cy="1162050"/>
          </a:xfrm>
        </p:spPr>
        <p:txBody>
          <a:bodyPr anchor="b"/>
          <a:lstStyle>
            <a:lvl1pPr algn="l">
              <a:defRPr sz="1846" b="1"/>
            </a:lvl1pPr>
          </a:lstStyle>
          <a:p>
            <a:r>
              <a:rPr lang="ja-JP" altLang="en-US"/>
              <a:t>マスタ タイトルの書式設定</a:t>
            </a:r>
          </a:p>
        </p:txBody>
      </p:sp>
      <p:sp>
        <p:nvSpPr>
          <p:cNvPr id="3477" name="コンテンツ プレースホルダ 2"/>
          <p:cNvSpPr>
            <a:spLocks noGrp="1"/>
          </p:cNvSpPr>
          <p:nvPr>
            <p:ph idx="1"/>
          </p:nvPr>
        </p:nvSpPr>
        <p:spPr>
          <a:xfrm>
            <a:off x="3873499" y="273052"/>
            <a:ext cx="5537201"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78" name="テキスト プレースホルダ 3"/>
          <p:cNvSpPr>
            <a:spLocks noGrp="1"/>
          </p:cNvSpPr>
          <p:nvPr>
            <p:ph type="body" sz="half" idx="2"/>
          </p:nvPr>
        </p:nvSpPr>
        <p:spPr>
          <a:xfrm>
            <a:off x="495301" y="1435102"/>
            <a:ext cx="3259138"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3479"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480"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3481" name="Rectangle 6"/>
          <p:cNvSpPr>
            <a:spLocks noGrp="1" noChangeArrowheads="1"/>
          </p:cNvSpPr>
          <p:nvPr>
            <p:ph type="sldNum" sz="quarter" idx="12"/>
          </p:nvPr>
        </p:nvSpPr>
        <p:spPr>
          <a:ln/>
        </p:spPr>
        <p:txBody>
          <a:bodyPr/>
          <a:lstStyle>
            <a:lvl1pPr>
              <a:defRPr/>
            </a:lvl1pPr>
          </a:lstStyle>
          <a:p>
            <a:pPr>
              <a:defRPr/>
            </a:pPr>
            <a:fld id="{7337833D-99F1-4638-A2E7-6D8DB3239B17}"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76331160"/>
      </p:ext>
    </p:extLst>
  </p:cSld>
  <p:clrMapOvr>
    <a:masterClrMapping/>
  </p:clrMapOvr>
</p:sldLayout>
</file>

<file path=ppt/slideLayouts/slideLayout32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3483" name="タイトル 1"/>
          <p:cNvSpPr>
            <a:spLocks noGrp="1"/>
          </p:cNvSpPr>
          <p:nvPr>
            <p:ph type="title"/>
          </p:nvPr>
        </p:nvSpPr>
        <p:spPr>
          <a:xfrm>
            <a:off x="1941513" y="4800600"/>
            <a:ext cx="5943600" cy="566738"/>
          </a:xfrm>
        </p:spPr>
        <p:txBody>
          <a:bodyPr anchor="b"/>
          <a:lstStyle>
            <a:lvl1pPr algn="l">
              <a:defRPr sz="1846" b="1"/>
            </a:lvl1pPr>
          </a:lstStyle>
          <a:p>
            <a:r>
              <a:rPr lang="ja-JP" altLang="en-US"/>
              <a:t>マスタ タイトルの書式設定</a:t>
            </a:r>
          </a:p>
        </p:txBody>
      </p:sp>
      <p:sp>
        <p:nvSpPr>
          <p:cNvPr id="3484" name="図プレースホルダ 2"/>
          <p:cNvSpPr>
            <a:spLocks noGrp="1"/>
          </p:cNvSpPr>
          <p:nvPr>
            <p:ph type="pic" idx="1"/>
          </p:nvPr>
        </p:nvSpPr>
        <p:spPr>
          <a:xfrm>
            <a:off x="1941513" y="612775"/>
            <a:ext cx="59436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3485" name="テキスト プレースホルダ 3"/>
          <p:cNvSpPr>
            <a:spLocks noGrp="1"/>
          </p:cNvSpPr>
          <p:nvPr>
            <p:ph type="body" sz="half" idx="2"/>
          </p:nvPr>
        </p:nvSpPr>
        <p:spPr>
          <a:xfrm>
            <a:off x="1941513" y="5367338"/>
            <a:ext cx="59436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3486"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487"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3488" name="Rectangle 6"/>
          <p:cNvSpPr>
            <a:spLocks noGrp="1" noChangeArrowheads="1"/>
          </p:cNvSpPr>
          <p:nvPr>
            <p:ph type="sldNum" sz="quarter" idx="12"/>
          </p:nvPr>
        </p:nvSpPr>
        <p:spPr>
          <a:ln/>
        </p:spPr>
        <p:txBody>
          <a:bodyPr/>
          <a:lstStyle>
            <a:lvl1pPr>
              <a:defRPr/>
            </a:lvl1pPr>
          </a:lstStyle>
          <a:p>
            <a:pPr>
              <a:defRPr/>
            </a:pPr>
            <a:fld id="{955D529A-289A-4BAB-9D65-25804371D7EA}"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209225008"/>
      </p:ext>
    </p:extLst>
  </p:cSld>
  <p:clrMapOvr>
    <a:masterClrMapping/>
  </p:clrMapOvr>
</p:sldLayout>
</file>

<file path=ppt/slideLayouts/slideLayout32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3490" name="タイトル 1"/>
          <p:cNvSpPr>
            <a:spLocks noGrp="1"/>
          </p:cNvSpPr>
          <p:nvPr>
            <p:ph type="title"/>
          </p:nvPr>
        </p:nvSpPr>
        <p:spPr/>
        <p:txBody>
          <a:bodyPr/>
          <a:lstStyle/>
          <a:p>
            <a:r>
              <a:rPr lang="ja-JP" altLang="en-US"/>
              <a:t>マスタ タイトルの書式設定</a:t>
            </a:r>
          </a:p>
        </p:txBody>
      </p:sp>
      <p:sp>
        <p:nvSpPr>
          <p:cNvPr id="3491"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9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49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3494" name="Rectangle 6"/>
          <p:cNvSpPr>
            <a:spLocks noGrp="1" noChangeArrowheads="1"/>
          </p:cNvSpPr>
          <p:nvPr>
            <p:ph type="sldNum" sz="quarter" idx="12"/>
          </p:nvPr>
        </p:nvSpPr>
        <p:spPr>
          <a:ln/>
        </p:spPr>
        <p:txBody>
          <a:bodyPr/>
          <a:lstStyle>
            <a:lvl1pPr>
              <a:defRPr/>
            </a:lvl1pPr>
          </a:lstStyle>
          <a:p>
            <a:pPr>
              <a:defRPr/>
            </a:pPr>
            <a:fld id="{17E51286-3B84-4013-B53A-A0FF951D8680}"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4197914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26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7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71" name="Rectangle 6"/>
          <p:cNvSpPr>
            <a:spLocks noGrp="1" noChangeArrowheads="1"/>
          </p:cNvSpPr>
          <p:nvPr>
            <p:ph type="sldNum" sz="quarter" idx="12"/>
          </p:nvPr>
        </p:nvSpPr>
        <p:spPr>
          <a:ln/>
        </p:spPr>
        <p:txBody>
          <a:bodyPr/>
          <a:lstStyle>
            <a:lvl1pPr>
              <a:defRPr/>
            </a:lvl1pPr>
          </a:lstStyle>
          <a:p>
            <a:pPr>
              <a:defRPr/>
            </a:pPr>
            <a:fld id="{78360CF0-FE37-47BC-9D5B-623BC485F9C9}"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3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3496" name="縦書きタイトル 1"/>
          <p:cNvSpPr>
            <a:spLocks noGrp="1"/>
          </p:cNvSpPr>
          <p:nvPr>
            <p:ph type="title" orient="vert"/>
          </p:nvPr>
        </p:nvSpPr>
        <p:spPr>
          <a:xfrm>
            <a:off x="7058025" y="2"/>
            <a:ext cx="2352675" cy="6126163"/>
          </a:xfrm>
        </p:spPr>
        <p:txBody>
          <a:bodyPr vert="eaVert"/>
          <a:lstStyle/>
          <a:p>
            <a:r>
              <a:rPr lang="ja-JP" altLang="en-US"/>
              <a:t>マスタ タイトルの書式設定</a:t>
            </a:r>
          </a:p>
        </p:txBody>
      </p:sp>
      <p:sp>
        <p:nvSpPr>
          <p:cNvPr id="3497" name="縦書きテキスト プレースホルダ 2"/>
          <p:cNvSpPr>
            <a:spLocks noGrp="1"/>
          </p:cNvSpPr>
          <p:nvPr>
            <p:ph type="body" orient="vert" idx="1"/>
          </p:nvPr>
        </p:nvSpPr>
        <p:spPr>
          <a:xfrm>
            <a:off x="2" y="2"/>
            <a:ext cx="69056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98"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499"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3500" name="Rectangle 6"/>
          <p:cNvSpPr>
            <a:spLocks noGrp="1" noChangeArrowheads="1"/>
          </p:cNvSpPr>
          <p:nvPr>
            <p:ph type="sldNum" sz="quarter" idx="12"/>
          </p:nvPr>
        </p:nvSpPr>
        <p:spPr>
          <a:ln/>
        </p:spPr>
        <p:txBody>
          <a:bodyPr/>
          <a:lstStyle>
            <a:lvl1pPr>
              <a:defRPr/>
            </a:lvl1pPr>
          </a:lstStyle>
          <a:p>
            <a:pPr>
              <a:defRPr/>
            </a:pPr>
            <a:fld id="{244786B9-E6F9-45D3-B08B-B629C8A6EA28}"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5291178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73" name="タイトル 1"/>
          <p:cNvSpPr>
            <a:spLocks noGrp="1"/>
          </p:cNvSpPr>
          <p:nvPr>
            <p:ph type="title"/>
          </p:nvPr>
        </p:nvSpPr>
        <p:spPr>
          <a:xfrm>
            <a:off x="495309" y="273050"/>
            <a:ext cx="3259006" cy="1162050"/>
          </a:xfrm>
        </p:spPr>
        <p:txBody>
          <a:bodyPr anchor="b"/>
          <a:lstStyle>
            <a:lvl1pPr algn="l">
              <a:defRPr sz="2100" b="1"/>
            </a:lvl1pPr>
          </a:lstStyle>
          <a:p>
            <a:r>
              <a:rPr lang="ja-JP" altLang="en-US"/>
              <a:t>マスタ タイトルの書式設定</a:t>
            </a:r>
          </a:p>
        </p:txBody>
      </p:sp>
      <p:sp>
        <p:nvSpPr>
          <p:cNvPr id="1274" name="コンテンツ プレースホルダ 2"/>
          <p:cNvSpPr>
            <a:spLocks noGrp="1"/>
          </p:cNvSpPr>
          <p:nvPr>
            <p:ph idx="1"/>
          </p:nvPr>
        </p:nvSpPr>
        <p:spPr>
          <a:xfrm>
            <a:off x="3872972" y="273052"/>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75" name="テキスト プレースホルダ 3"/>
          <p:cNvSpPr>
            <a:spLocks noGrp="1"/>
          </p:cNvSpPr>
          <p:nvPr>
            <p:ph type="body" sz="half" idx="2"/>
          </p:nvPr>
        </p:nvSpPr>
        <p:spPr>
          <a:xfrm>
            <a:off x="495309" y="1435102"/>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127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7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78" name="Rectangle 6"/>
          <p:cNvSpPr>
            <a:spLocks noGrp="1" noChangeArrowheads="1"/>
          </p:cNvSpPr>
          <p:nvPr>
            <p:ph type="sldNum" sz="quarter" idx="12"/>
          </p:nvPr>
        </p:nvSpPr>
        <p:spPr>
          <a:ln/>
        </p:spPr>
        <p:txBody>
          <a:bodyPr/>
          <a:lstStyle>
            <a:lvl1pPr>
              <a:defRPr/>
            </a:lvl1pPr>
          </a:lstStyle>
          <a:p>
            <a:pPr>
              <a:defRPr/>
            </a:pPr>
            <a:fld id="{C99A1679-4A2D-4484-843D-F2E153175052}"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280"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1281"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1282"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128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8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85" name="Rectangle 6"/>
          <p:cNvSpPr>
            <a:spLocks noGrp="1" noChangeArrowheads="1"/>
          </p:cNvSpPr>
          <p:nvPr>
            <p:ph type="sldNum" sz="quarter" idx="12"/>
          </p:nvPr>
        </p:nvSpPr>
        <p:spPr>
          <a:ln/>
        </p:spPr>
        <p:txBody>
          <a:bodyPr/>
          <a:lstStyle>
            <a:lvl1pPr>
              <a:defRPr/>
            </a:lvl1pPr>
          </a:lstStyle>
          <a:p>
            <a:pPr>
              <a:defRPr/>
            </a:pPr>
            <a:fld id="{B7F5238F-1A16-41E0-B14B-EFA25B54DA9E}"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287" name="タイトル 1"/>
          <p:cNvSpPr>
            <a:spLocks noGrp="1"/>
          </p:cNvSpPr>
          <p:nvPr>
            <p:ph type="title"/>
          </p:nvPr>
        </p:nvSpPr>
        <p:spPr/>
        <p:txBody>
          <a:bodyPr/>
          <a:lstStyle/>
          <a:p>
            <a:r>
              <a:rPr lang="ja-JP" altLang="en-US"/>
              <a:t>マスタ タイトルの書式設定</a:t>
            </a:r>
          </a:p>
        </p:txBody>
      </p:sp>
      <p:sp>
        <p:nvSpPr>
          <p:cNvPr id="1288"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8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9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91" name="Rectangle 6"/>
          <p:cNvSpPr>
            <a:spLocks noGrp="1" noChangeArrowheads="1"/>
          </p:cNvSpPr>
          <p:nvPr>
            <p:ph type="sldNum" sz="quarter" idx="12"/>
          </p:nvPr>
        </p:nvSpPr>
        <p:spPr>
          <a:ln/>
        </p:spPr>
        <p:txBody>
          <a:bodyPr/>
          <a:lstStyle>
            <a:lvl1pPr>
              <a:defRPr/>
            </a:lvl1pPr>
          </a:lstStyle>
          <a:p>
            <a:pPr>
              <a:defRPr/>
            </a:pPr>
            <a:fld id="{9A74F7B3-F43F-4B83-B0F4-87144D98E821}"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293"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1294"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9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9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97" name="Rectangle 6"/>
          <p:cNvSpPr>
            <a:spLocks noGrp="1" noChangeArrowheads="1"/>
          </p:cNvSpPr>
          <p:nvPr>
            <p:ph type="sldNum" sz="quarter" idx="12"/>
          </p:nvPr>
        </p:nvSpPr>
        <p:spPr>
          <a:ln/>
        </p:spPr>
        <p:txBody>
          <a:bodyPr/>
          <a:lstStyle>
            <a:lvl1pPr>
              <a:defRPr/>
            </a:lvl1pPr>
          </a:lstStyle>
          <a:p>
            <a:pPr>
              <a:defRPr/>
            </a:pPr>
            <a:fld id="{25728F86-8A48-412E-803F-B8E6CD70666E}" type="slidenum">
              <a:rPr lang="en-US" altLang="ja-JP" smtClean="0">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1305" name="タイトル 1"/>
          <p:cNvSpPr>
            <a:spLocks noGrp="1"/>
          </p:cNvSpPr>
          <p:nvPr>
            <p:ph type="title"/>
          </p:nvPr>
        </p:nvSpPr>
        <p:spPr/>
        <p:txBody>
          <a:bodyPr/>
          <a:lstStyle/>
          <a:p>
            <a:r>
              <a:rPr lang="ja-JP" altLang="en-US"/>
              <a:t>マスタ タイトルの書式設定</a:t>
            </a:r>
          </a:p>
        </p:txBody>
      </p:sp>
      <p:sp>
        <p:nvSpPr>
          <p:cNvPr id="130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7" name="Rectangle 3"/>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308" name="Rectangle 4"/>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309" name="Rectangle 5"/>
          <p:cNvSpPr>
            <a:spLocks noGrp="1" noChangeArrowheads="1"/>
          </p:cNvSpPr>
          <p:nvPr>
            <p:ph type="sldNum" sz="quarter" idx="12"/>
          </p:nvPr>
        </p:nvSpPr>
        <p:spPr/>
        <p:txBody>
          <a:bodyPr/>
          <a:lstStyle>
            <a:lvl1pPr fontAlgn="auto">
              <a:spcBef>
                <a:spcPts val="0"/>
              </a:spcBef>
              <a:spcAft>
                <a:spcPts val="0"/>
              </a:spcAft>
              <a:defRPr/>
            </a:lvl1pPr>
          </a:lstStyle>
          <a:p>
            <a:pPr>
              <a:defRPr/>
            </a:pPr>
            <a:fld id="{2397F043-1E05-48FB-8692-CDEE988F92CF}" type="slidenum">
              <a:rPr lang="en-US" altLang="ja-JP"/>
              <a:pPr>
                <a:defRPr/>
              </a:pPr>
              <a:t>‹#›</a:t>
            </a:fld>
            <a:endParaRPr lang="en-US" altLang="ja-JP"/>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1311" name="タイトル 1"/>
          <p:cNvSpPr>
            <a:spLocks noGrp="1"/>
          </p:cNvSpPr>
          <p:nvPr>
            <p:ph type="title"/>
          </p:nvPr>
        </p:nvSpPr>
        <p:spPr/>
        <p:txBody>
          <a:bodyPr/>
          <a:lstStyle/>
          <a:p>
            <a:r>
              <a:rPr lang="ja-JP" altLang="en-US"/>
              <a:t>マスタ タイトルの書式設定</a:t>
            </a:r>
          </a:p>
        </p:txBody>
      </p:sp>
      <p:sp>
        <p:nvSpPr>
          <p:cNvPr id="131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31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314" name="Rectangle 6"/>
          <p:cNvSpPr>
            <a:spLocks noGrp="1" noChangeArrowheads="1"/>
          </p:cNvSpPr>
          <p:nvPr>
            <p:ph type="sldNum" sz="quarter" idx="12"/>
          </p:nvPr>
        </p:nvSpPr>
        <p:spPr>
          <a:ln/>
        </p:spPr>
        <p:txBody>
          <a:bodyPr/>
          <a:lstStyle>
            <a:lvl1pPr>
              <a:defRPr/>
            </a:lvl1pPr>
          </a:lstStyle>
          <a:p>
            <a:pPr>
              <a:defRPr/>
            </a:pPr>
            <a:fld id="{FDCCFEE4-720B-4841-AA7F-1F80CCF4DD0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p>
            <a:r>
              <a:rPr lang="ja-JP" altLang="en-US"/>
              <a:t>マスタ タイトルの書式設定</a:t>
            </a:r>
          </a:p>
        </p:txBody>
      </p:sp>
      <p:sp>
        <p:nvSpPr>
          <p:cNvPr id="1057" name="コンテンツ プレースホルダ 2"/>
          <p:cNvSpPr>
            <a:spLocks noGrp="1"/>
          </p:cNvSpPr>
          <p:nvPr>
            <p:ph sz="half" idx="1"/>
          </p:nvPr>
        </p:nvSpPr>
        <p:spPr>
          <a:xfrm>
            <a:off x="49530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8" name="コンテンツ プレースホルダ 3"/>
          <p:cNvSpPr>
            <a:spLocks noGrp="1"/>
          </p:cNvSpPr>
          <p:nvPr>
            <p:ph sz="half" idx="2"/>
          </p:nvPr>
        </p:nvSpPr>
        <p:spPr>
          <a:xfrm>
            <a:off x="503555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6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1316"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317"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318" name="Rectangle 5"/>
          <p:cNvSpPr>
            <a:spLocks noGrp="1" noChangeArrowheads="1"/>
          </p:cNvSpPr>
          <p:nvPr>
            <p:ph type="sldNum" sz="quarter" idx="12"/>
          </p:nvPr>
        </p:nvSpPr>
        <p:spPr>
          <a:xfrm>
            <a:off x="9227930" y="6588780"/>
            <a:ext cx="741230" cy="476250"/>
          </a:xfrm>
          <a:ln/>
        </p:spPr>
        <p:txBody>
          <a:bodyPr/>
          <a:lstStyle>
            <a:lvl1pPr>
              <a:defRPr/>
            </a:lvl1pPr>
          </a:lstStyle>
          <a:p>
            <a:pPr>
              <a:defRPr/>
            </a:pPr>
            <a:fld id="{78360CF0-FE37-47BC-9D5B-623BC485F9C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332" name="Picture 6" descr="mlit_top"/>
          <p:cNvPicPr>
            <a:picLocks noChangeAspect="1" noChangeArrowheads="1"/>
          </p:cNvPicPr>
          <p:nvPr/>
        </p:nvPicPr>
        <p:blipFill>
          <a:blip r:embed="rId2" cstate="print"/>
          <a:srcRect t="62230"/>
          <a:stretch>
            <a:fillRect/>
          </a:stretch>
        </p:blipFill>
        <p:spPr>
          <a:xfrm>
            <a:off x="0" y="6524692"/>
            <a:ext cx="9906000" cy="333375"/>
          </a:xfrm>
          <a:prstGeom prst="rect">
            <a:avLst/>
          </a:prstGeom>
          <a:noFill/>
          <a:ln w="9525">
            <a:noFill/>
            <a:miter lim="800000"/>
            <a:headEnd/>
            <a:tailEnd/>
          </a:ln>
        </p:spPr>
      </p:pic>
      <p:sp>
        <p:nvSpPr>
          <p:cNvPr id="1333" name="Rectangle 7"/>
          <p:cNvSpPr>
            <a:spLocks noChangeArrowheads="1"/>
          </p:cNvSpPr>
          <p:nvPr/>
        </p:nvSpPr>
        <p:spPr>
          <a:xfrm>
            <a:off x="1833307" y="3284605"/>
            <a:ext cx="8072702" cy="73025"/>
          </a:xfrm>
          <a:prstGeom prst="rect">
            <a:avLst/>
          </a:prstGeom>
          <a:solidFill>
            <a:srgbClr val="0066CC"/>
          </a:solidFill>
          <a:ln w="9525">
            <a:noFill/>
            <a:miter lim="800000"/>
            <a:headEnd/>
            <a:tailEnd/>
          </a:ln>
          <a:effectLst/>
        </p:spPr>
        <p:txBody>
          <a:bodyPr wrap="none" anchor="ctr"/>
          <a:lstStyle/>
          <a:p>
            <a:pPr>
              <a:spcBef>
                <a:spcPct val="50000"/>
              </a:spcBef>
              <a:defRPr/>
            </a:pPr>
            <a:endParaRPr lang="ja-JP" altLang="en-US" sz="1200">
              <a:solidFill>
                <a:srgbClr val="000000"/>
              </a:solidFill>
              <a:latin typeface="ＭＳ Ｐゴシック" charset="-128"/>
              <a:ea typeface="ＭＳ Ｐゴシック"/>
            </a:endParaRPr>
          </a:p>
        </p:txBody>
      </p:sp>
      <p:sp>
        <p:nvSpPr>
          <p:cNvPr id="1334" name="Rectangle 2"/>
          <p:cNvSpPr>
            <a:spLocks noGrp="1" noChangeArrowheads="1"/>
          </p:cNvSpPr>
          <p:nvPr>
            <p:ph type="ctrTitle"/>
          </p:nvPr>
        </p:nvSpPr>
        <p:spPr>
          <a:xfrm>
            <a:off x="1754189" y="2133667"/>
            <a:ext cx="8151813" cy="1470025"/>
          </a:xfrm>
        </p:spPr>
        <p:txBody>
          <a:bodyPr/>
          <a:lstStyle>
            <a:lvl1pPr>
              <a:defRPr sz="4000"/>
            </a:lvl1pPr>
          </a:lstStyle>
          <a:p>
            <a:r>
              <a:rPr lang="ja-JP" altLang="en-US"/>
              <a:t>マスタ タイトルの書式設定</a:t>
            </a:r>
          </a:p>
        </p:txBody>
      </p:sp>
      <p:sp>
        <p:nvSpPr>
          <p:cNvPr id="133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336" name="Rectangle 4"/>
          <p:cNvSpPr>
            <a:spLocks noGrp="1" noChangeArrowheads="1"/>
          </p:cNvSpPr>
          <p:nvPr>
            <p:ph type="dt" sz="half" idx="10"/>
          </p:nvPr>
        </p:nvSpPr>
        <p:spPr/>
        <p:txBody>
          <a:bodyPr/>
          <a:lstStyle>
            <a:lvl1pPr>
              <a:defRPr smtClean="0"/>
            </a:lvl1pPr>
          </a:lstStyle>
          <a:p>
            <a:pPr>
              <a:defRPr/>
            </a:pPr>
            <a:endParaRPr lang="ja-JP" altLang="en-US">
              <a:solidFill>
                <a:prstClr val="black"/>
              </a:solidFill>
            </a:endParaRPr>
          </a:p>
        </p:txBody>
      </p:sp>
      <p:sp>
        <p:nvSpPr>
          <p:cNvPr id="1337" name="Rectangle 5"/>
          <p:cNvSpPr>
            <a:spLocks noGrp="1" noChangeArrowheads="1"/>
          </p:cNvSpPr>
          <p:nvPr>
            <p:ph type="ftr" sz="quarter" idx="11"/>
          </p:nvPr>
        </p:nvSpPr>
        <p:spPr/>
        <p:txBody>
          <a:bodyPr/>
          <a:lstStyle>
            <a:lvl1pPr>
              <a:defRPr smtClean="0"/>
            </a:lvl1pPr>
          </a:lstStyle>
          <a:p>
            <a:pPr>
              <a:defRPr/>
            </a:pPr>
            <a:endParaRPr lang="ja-JP" altLang="en-US">
              <a:solidFill>
                <a:prstClr val="black"/>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339" name="タイトル 1"/>
          <p:cNvSpPr>
            <a:spLocks noGrp="1"/>
          </p:cNvSpPr>
          <p:nvPr>
            <p:ph type="title"/>
          </p:nvPr>
        </p:nvSpPr>
        <p:spPr/>
        <p:txBody>
          <a:bodyPr/>
          <a:lstStyle/>
          <a:p>
            <a:r>
              <a:rPr lang="ja-JP" altLang="en-US"/>
              <a:t>マスタ タイトルの書式設定</a:t>
            </a:r>
          </a:p>
        </p:txBody>
      </p:sp>
      <p:sp>
        <p:nvSpPr>
          <p:cNvPr id="1340"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41" name="Rectangle 3"/>
          <p:cNvSpPr>
            <a:spLocks noGrp="1" noChangeArrowheads="1"/>
          </p:cNvSpPr>
          <p:nvPr>
            <p:ph type="dt" sz="half" idx="10"/>
          </p:nvPr>
        </p:nvSpPr>
        <p:spPr>
          <a:ln/>
        </p:spPr>
        <p:txBody>
          <a:bodyPr/>
          <a:lstStyle>
            <a:lvl1pPr>
              <a:defRPr/>
            </a:lvl1pPr>
          </a:lstStyle>
          <a:p>
            <a:pPr>
              <a:defRPr/>
            </a:pPr>
            <a:endParaRPr lang="ja-JP" altLang="en-US">
              <a:solidFill>
                <a:prstClr val="black"/>
              </a:solidFill>
            </a:endParaRPr>
          </a:p>
        </p:txBody>
      </p:sp>
      <p:sp>
        <p:nvSpPr>
          <p:cNvPr id="1342" name="Rectangle 4"/>
          <p:cNvSpPr>
            <a:spLocks noGrp="1" noChangeArrowheads="1"/>
          </p:cNvSpPr>
          <p:nvPr>
            <p:ph type="ftr" sz="quarter" idx="11"/>
          </p:nvPr>
        </p:nvSpPr>
        <p:spPr>
          <a:ln/>
        </p:spPr>
        <p:txBody>
          <a:bodyPr/>
          <a:lstStyle>
            <a:lvl1pPr>
              <a:defRPr/>
            </a:lvl1pPr>
          </a:lstStyle>
          <a:p>
            <a:pPr>
              <a:defRPr/>
            </a:pPr>
            <a:endParaRPr lang="ja-JP" altLang="en-US">
              <a:solidFill>
                <a:prstClr val="black"/>
              </a:solidFill>
            </a:endParaRPr>
          </a:p>
        </p:txBody>
      </p:sp>
      <p:sp>
        <p:nvSpPr>
          <p:cNvPr id="1343" name="Rectangle 5"/>
          <p:cNvSpPr>
            <a:spLocks noGrp="1" noChangeArrowheads="1"/>
          </p:cNvSpPr>
          <p:nvPr>
            <p:ph type="sldNum" sz="quarter" idx="12"/>
          </p:nvPr>
        </p:nvSpPr>
        <p:spPr>
          <a:ln/>
        </p:spPr>
        <p:txBody>
          <a:bodyPr/>
          <a:lstStyle>
            <a:lvl1pPr>
              <a:defRPr/>
            </a:lvl1pPr>
          </a:lstStyle>
          <a:p>
            <a:pPr>
              <a:defRPr/>
            </a:pPr>
            <a:fld id="{C65D2FCB-62C1-429D-8E24-7DB4C4260AD7}" type="slidenum">
              <a:rPr lang="ja-JP" altLang="en-US" smtClean="0">
                <a:solidFill>
                  <a:prstClr val="black"/>
                </a:solidFill>
              </a:rPr>
              <a:pPr>
                <a:defRPr/>
              </a:pPr>
              <a:t>‹#›</a:t>
            </a:fld>
            <a:endParaRPr lang="ja-JP" altLang="en-US">
              <a:solidFill>
                <a:prstClr val="black"/>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345" name="タイトル 1"/>
          <p:cNvSpPr>
            <a:spLocks noGrp="1"/>
          </p:cNvSpPr>
          <p:nvPr>
            <p:ph type="title"/>
          </p:nvPr>
        </p:nvSpPr>
        <p:spPr>
          <a:xfrm>
            <a:off x="782506" y="4406967"/>
            <a:ext cx="8420100" cy="1362075"/>
          </a:xfrm>
        </p:spPr>
        <p:txBody>
          <a:bodyPr anchor="t"/>
          <a:lstStyle>
            <a:lvl1pPr algn="l">
              <a:defRPr sz="4000" b="1" cap="all"/>
            </a:lvl1pPr>
          </a:lstStyle>
          <a:p>
            <a:r>
              <a:rPr lang="ja-JP" altLang="en-US"/>
              <a:t>マスタ タイトルの書式設定</a:t>
            </a:r>
          </a:p>
        </p:txBody>
      </p:sp>
      <p:sp>
        <p:nvSpPr>
          <p:cNvPr id="1346"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347" name="Rectangle 3"/>
          <p:cNvSpPr>
            <a:spLocks noGrp="1" noChangeArrowheads="1"/>
          </p:cNvSpPr>
          <p:nvPr>
            <p:ph type="dt" sz="half" idx="10"/>
          </p:nvPr>
        </p:nvSpPr>
        <p:spPr>
          <a:ln/>
        </p:spPr>
        <p:txBody>
          <a:bodyPr/>
          <a:lstStyle>
            <a:lvl1pPr>
              <a:defRPr/>
            </a:lvl1pPr>
          </a:lstStyle>
          <a:p>
            <a:pPr>
              <a:defRPr/>
            </a:pPr>
            <a:endParaRPr lang="ja-JP" altLang="en-US">
              <a:solidFill>
                <a:prstClr val="black"/>
              </a:solidFill>
            </a:endParaRPr>
          </a:p>
        </p:txBody>
      </p:sp>
      <p:sp>
        <p:nvSpPr>
          <p:cNvPr id="1348" name="Rectangle 4"/>
          <p:cNvSpPr>
            <a:spLocks noGrp="1" noChangeArrowheads="1"/>
          </p:cNvSpPr>
          <p:nvPr>
            <p:ph type="ftr" sz="quarter" idx="11"/>
          </p:nvPr>
        </p:nvSpPr>
        <p:spPr>
          <a:ln/>
        </p:spPr>
        <p:txBody>
          <a:bodyPr/>
          <a:lstStyle>
            <a:lvl1pPr>
              <a:defRPr/>
            </a:lvl1pPr>
          </a:lstStyle>
          <a:p>
            <a:pPr>
              <a:defRPr/>
            </a:pPr>
            <a:endParaRPr lang="ja-JP" altLang="en-US">
              <a:solidFill>
                <a:prstClr val="black"/>
              </a:solidFill>
            </a:endParaRPr>
          </a:p>
        </p:txBody>
      </p:sp>
      <p:sp>
        <p:nvSpPr>
          <p:cNvPr id="1349" name="Rectangle 5"/>
          <p:cNvSpPr>
            <a:spLocks noGrp="1" noChangeArrowheads="1"/>
          </p:cNvSpPr>
          <p:nvPr>
            <p:ph type="sldNum" sz="quarter" idx="12"/>
          </p:nvPr>
        </p:nvSpPr>
        <p:spPr>
          <a:ln/>
        </p:spPr>
        <p:txBody>
          <a:bodyPr/>
          <a:lstStyle>
            <a:lvl1pPr>
              <a:defRPr/>
            </a:lvl1pPr>
          </a:lstStyle>
          <a:p>
            <a:pPr>
              <a:defRPr/>
            </a:pPr>
            <a:fld id="{ABDAD3CF-A4A4-4F4D-8FEF-EF2778387EDD}" type="slidenum">
              <a:rPr lang="ja-JP" altLang="en-US" smtClean="0">
                <a:solidFill>
                  <a:prstClr val="black"/>
                </a:solidFill>
              </a:rPr>
              <a:pPr>
                <a:defRPr/>
              </a:pPr>
              <a:t>‹#›</a:t>
            </a:fld>
            <a:endParaRPr lang="ja-JP" altLang="en-US">
              <a:solidFill>
                <a:prstClr val="black"/>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351" name="タイトル 1"/>
          <p:cNvSpPr>
            <a:spLocks noGrp="1"/>
          </p:cNvSpPr>
          <p:nvPr>
            <p:ph type="title"/>
          </p:nvPr>
        </p:nvSpPr>
        <p:spPr/>
        <p:txBody>
          <a:bodyPr/>
          <a:lstStyle/>
          <a:p>
            <a:r>
              <a:rPr lang="ja-JP" altLang="en-US"/>
              <a:t>マスタ タイトルの書式設定</a:t>
            </a:r>
          </a:p>
        </p:txBody>
      </p:sp>
      <p:sp>
        <p:nvSpPr>
          <p:cNvPr id="1352"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53"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54" name="Rectangle 3"/>
          <p:cNvSpPr>
            <a:spLocks noGrp="1" noChangeArrowheads="1"/>
          </p:cNvSpPr>
          <p:nvPr>
            <p:ph type="dt" sz="half" idx="10"/>
          </p:nvPr>
        </p:nvSpPr>
        <p:spPr>
          <a:ln/>
        </p:spPr>
        <p:txBody>
          <a:bodyPr/>
          <a:lstStyle>
            <a:lvl1pPr>
              <a:defRPr/>
            </a:lvl1pPr>
          </a:lstStyle>
          <a:p>
            <a:pPr>
              <a:defRPr/>
            </a:pPr>
            <a:endParaRPr lang="ja-JP" altLang="en-US">
              <a:solidFill>
                <a:prstClr val="black"/>
              </a:solidFill>
            </a:endParaRPr>
          </a:p>
        </p:txBody>
      </p:sp>
      <p:sp>
        <p:nvSpPr>
          <p:cNvPr id="1355" name="Rectangle 4"/>
          <p:cNvSpPr>
            <a:spLocks noGrp="1" noChangeArrowheads="1"/>
          </p:cNvSpPr>
          <p:nvPr>
            <p:ph type="ftr" sz="quarter" idx="11"/>
          </p:nvPr>
        </p:nvSpPr>
        <p:spPr>
          <a:ln/>
        </p:spPr>
        <p:txBody>
          <a:bodyPr/>
          <a:lstStyle>
            <a:lvl1pPr>
              <a:defRPr/>
            </a:lvl1pPr>
          </a:lstStyle>
          <a:p>
            <a:pPr>
              <a:defRPr/>
            </a:pPr>
            <a:endParaRPr lang="ja-JP" altLang="en-US">
              <a:solidFill>
                <a:prstClr val="black"/>
              </a:solidFill>
            </a:endParaRPr>
          </a:p>
        </p:txBody>
      </p:sp>
      <p:sp>
        <p:nvSpPr>
          <p:cNvPr id="1356" name="Rectangle 5"/>
          <p:cNvSpPr>
            <a:spLocks noGrp="1" noChangeArrowheads="1"/>
          </p:cNvSpPr>
          <p:nvPr>
            <p:ph type="sldNum" sz="quarter" idx="12"/>
          </p:nvPr>
        </p:nvSpPr>
        <p:spPr>
          <a:ln/>
        </p:spPr>
        <p:txBody>
          <a:bodyPr/>
          <a:lstStyle>
            <a:lvl1pPr>
              <a:defRPr/>
            </a:lvl1pPr>
          </a:lstStyle>
          <a:p>
            <a:pPr>
              <a:defRPr/>
            </a:pPr>
            <a:fld id="{3B392B9F-42E1-4593-B35D-7F06515926AD}" type="slidenum">
              <a:rPr lang="ja-JP" altLang="en-US" smtClean="0">
                <a:solidFill>
                  <a:prstClr val="black"/>
                </a:solidFill>
              </a:rPr>
              <a:pPr>
                <a:defRPr/>
              </a:pPr>
              <a:t>‹#›</a:t>
            </a:fld>
            <a:endParaRPr lang="ja-JP" altLang="en-US">
              <a:solidFill>
                <a:prstClr val="black"/>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358"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1359"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360"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61"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362"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63" name="Rectangle 3"/>
          <p:cNvSpPr>
            <a:spLocks noGrp="1" noChangeArrowheads="1"/>
          </p:cNvSpPr>
          <p:nvPr>
            <p:ph type="dt" sz="half" idx="10"/>
          </p:nvPr>
        </p:nvSpPr>
        <p:spPr>
          <a:ln/>
        </p:spPr>
        <p:txBody>
          <a:bodyPr/>
          <a:lstStyle>
            <a:lvl1pPr>
              <a:defRPr/>
            </a:lvl1pPr>
          </a:lstStyle>
          <a:p>
            <a:pPr>
              <a:defRPr/>
            </a:pPr>
            <a:endParaRPr lang="ja-JP" altLang="en-US">
              <a:solidFill>
                <a:prstClr val="black"/>
              </a:solidFill>
            </a:endParaRPr>
          </a:p>
        </p:txBody>
      </p:sp>
      <p:sp>
        <p:nvSpPr>
          <p:cNvPr id="1364" name="Rectangle 4"/>
          <p:cNvSpPr>
            <a:spLocks noGrp="1" noChangeArrowheads="1"/>
          </p:cNvSpPr>
          <p:nvPr>
            <p:ph type="ftr" sz="quarter" idx="11"/>
          </p:nvPr>
        </p:nvSpPr>
        <p:spPr>
          <a:ln/>
        </p:spPr>
        <p:txBody>
          <a:bodyPr/>
          <a:lstStyle>
            <a:lvl1pPr>
              <a:defRPr/>
            </a:lvl1pPr>
          </a:lstStyle>
          <a:p>
            <a:pPr>
              <a:defRPr/>
            </a:pPr>
            <a:endParaRPr lang="ja-JP" altLang="en-US">
              <a:solidFill>
                <a:prstClr val="black"/>
              </a:solidFill>
            </a:endParaRPr>
          </a:p>
        </p:txBody>
      </p:sp>
      <p:sp>
        <p:nvSpPr>
          <p:cNvPr id="1365" name="Rectangle 5"/>
          <p:cNvSpPr>
            <a:spLocks noGrp="1" noChangeArrowheads="1"/>
          </p:cNvSpPr>
          <p:nvPr>
            <p:ph type="sldNum" sz="quarter" idx="12"/>
          </p:nvPr>
        </p:nvSpPr>
        <p:spPr>
          <a:ln/>
        </p:spPr>
        <p:txBody>
          <a:bodyPr/>
          <a:lstStyle>
            <a:lvl1pPr>
              <a:defRPr/>
            </a:lvl1pPr>
          </a:lstStyle>
          <a:p>
            <a:pPr>
              <a:defRPr/>
            </a:pPr>
            <a:fld id="{D695B770-681D-4AC5-83B4-C30F5F0A98C7}" type="slidenum">
              <a:rPr lang="ja-JP" altLang="en-US" smtClean="0">
                <a:solidFill>
                  <a:prstClr val="black"/>
                </a:solidFill>
              </a:rPr>
              <a:pPr>
                <a:defRPr/>
              </a:pPr>
              <a:t>‹#›</a:t>
            </a:fld>
            <a:endParaRPr lang="ja-JP" altLang="en-US">
              <a:solidFill>
                <a:prstClr val="black"/>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367" name="タイトル 1"/>
          <p:cNvSpPr>
            <a:spLocks noGrp="1"/>
          </p:cNvSpPr>
          <p:nvPr>
            <p:ph type="title"/>
          </p:nvPr>
        </p:nvSpPr>
        <p:spPr/>
        <p:txBody>
          <a:bodyPr/>
          <a:lstStyle/>
          <a:p>
            <a:r>
              <a:rPr lang="ja-JP" altLang="en-US"/>
              <a:t>マスタ タイトルの書式設定</a:t>
            </a:r>
          </a:p>
        </p:txBody>
      </p:sp>
      <p:sp>
        <p:nvSpPr>
          <p:cNvPr id="1368" name="Rectangle 3"/>
          <p:cNvSpPr>
            <a:spLocks noGrp="1" noChangeArrowheads="1"/>
          </p:cNvSpPr>
          <p:nvPr>
            <p:ph type="dt" sz="half" idx="10"/>
          </p:nvPr>
        </p:nvSpPr>
        <p:spPr>
          <a:ln/>
        </p:spPr>
        <p:txBody>
          <a:bodyPr/>
          <a:lstStyle>
            <a:lvl1pPr>
              <a:defRPr/>
            </a:lvl1pPr>
          </a:lstStyle>
          <a:p>
            <a:pPr>
              <a:defRPr/>
            </a:pPr>
            <a:endParaRPr lang="ja-JP" altLang="en-US">
              <a:solidFill>
                <a:prstClr val="black"/>
              </a:solidFill>
            </a:endParaRPr>
          </a:p>
        </p:txBody>
      </p:sp>
      <p:sp>
        <p:nvSpPr>
          <p:cNvPr id="1369" name="Rectangle 4"/>
          <p:cNvSpPr>
            <a:spLocks noGrp="1" noChangeArrowheads="1"/>
          </p:cNvSpPr>
          <p:nvPr>
            <p:ph type="ftr" sz="quarter" idx="11"/>
          </p:nvPr>
        </p:nvSpPr>
        <p:spPr>
          <a:ln/>
        </p:spPr>
        <p:txBody>
          <a:bodyPr/>
          <a:lstStyle>
            <a:lvl1pPr>
              <a:defRPr/>
            </a:lvl1pPr>
          </a:lstStyle>
          <a:p>
            <a:pPr>
              <a:defRPr/>
            </a:pPr>
            <a:endParaRPr lang="ja-JP" altLang="en-US">
              <a:solidFill>
                <a:prstClr val="black"/>
              </a:solidFill>
            </a:endParaRPr>
          </a:p>
        </p:txBody>
      </p:sp>
      <p:sp>
        <p:nvSpPr>
          <p:cNvPr id="1370" name="Rectangle 5"/>
          <p:cNvSpPr>
            <a:spLocks noGrp="1" noChangeArrowheads="1"/>
          </p:cNvSpPr>
          <p:nvPr>
            <p:ph type="sldNum" sz="quarter" idx="12"/>
          </p:nvPr>
        </p:nvSpPr>
        <p:spPr>
          <a:xfrm>
            <a:off x="9235222" y="6609140"/>
            <a:ext cx="741230" cy="476250"/>
          </a:xfrm>
          <a:ln/>
        </p:spPr>
        <p:txBody>
          <a:bodyPr/>
          <a:lstStyle>
            <a:lvl1pPr>
              <a:defRPr/>
            </a:lvl1pPr>
          </a:lstStyle>
          <a:p>
            <a:pPr>
              <a:defRPr/>
            </a:pPr>
            <a:fld id="{7BDA40D8-AE20-4AF0-A1B3-92B8EB79FAE6}" type="slidenum">
              <a:rPr lang="ja-JP" altLang="en-US" smtClean="0">
                <a:solidFill>
                  <a:prstClr val="black"/>
                </a:solidFill>
              </a:rPr>
              <a:pPr>
                <a:defRPr/>
              </a:pPr>
              <a:t>‹#›</a:t>
            </a:fld>
            <a:endParaRPr lang="ja-JP" altLang="en-US">
              <a:solidFill>
                <a:prstClr val="black"/>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372" name="Rectangle 3"/>
          <p:cNvSpPr>
            <a:spLocks noGrp="1" noChangeArrowheads="1"/>
          </p:cNvSpPr>
          <p:nvPr>
            <p:ph type="dt" sz="half" idx="10"/>
          </p:nvPr>
        </p:nvSpPr>
        <p:spPr>
          <a:ln/>
        </p:spPr>
        <p:txBody>
          <a:bodyPr/>
          <a:lstStyle>
            <a:lvl1pPr>
              <a:defRPr/>
            </a:lvl1pPr>
          </a:lstStyle>
          <a:p>
            <a:pPr>
              <a:defRPr/>
            </a:pPr>
            <a:endParaRPr lang="ja-JP" altLang="en-US">
              <a:solidFill>
                <a:prstClr val="black"/>
              </a:solidFill>
            </a:endParaRPr>
          </a:p>
        </p:txBody>
      </p:sp>
      <p:sp>
        <p:nvSpPr>
          <p:cNvPr id="1373" name="Rectangle 4"/>
          <p:cNvSpPr>
            <a:spLocks noGrp="1" noChangeArrowheads="1"/>
          </p:cNvSpPr>
          <p:nvPr>
            <p:ph type="ftr" sz="quarter" idx="11"/>
          </p:nvPr>
        </p:nvSpPr>
        <p:spPr>
          <a:ln/>
        </p:spPr>
        <p:txBody>
          <a:bodyPr/>
          <a:lstStyle>
            <a:lvl1pPr>
              <a:defRPr/>
            </a:lvl1pPr>
          </a:lstStyle>
          <a:p>
            <a:pPr>
              <a:defRPr/>
            </a:pPr>
            <a:endParaRPr lang="ja-JP" altLang="en-US">
              <a:solidFill>
                <a:prstClr val="black"/>
              </a:solidFill>
            </a:endParaRPr>
          </a:p>
        </p:txBody>
      </p:sp>
      <p:sp>
        <p:nvSpPr>
          <p:cNvPr id="1374" name="Rectangle 5"/>
          <p:cNvSpPr>
            <a:spLocks noGrp="1" noChangeArrowheads="1"/>
          </p:cNvSpPr>
          <p:nvPr>
            <p:ph type="sldNum" sz="quarter" idx="12"/>
          </p:nvPr>
        </p:nvSpPr>
        <p:spPr>
          <a:xfrm>
            <a:off x="9227929" y="6588780"/>
            <a:ext cx="741230" cy="476250"/>
          </a:xfrm>
          <a:ln/>
        </p:spPr>
        <p:txBody>
          <a:bodyPr/>
          <a:lstStyle>
            <a:lvl1pPr>
              <a:defRPr/>
            </a:lvl1pPr>
          </a:lstStyle>
          <a:p>
            <a:pPr>
              <a:defRPr/>
            </a:pPr>
            <a:fld id="{31C25156-9663-4D6A-BB78-6827728A0396}" type="slidenum">
              <a:rPr lang="ja-JP" altLang="en-US" smtClean="0">
                <a:solidFill>
                  <a:prstClr val="black"/>
                </a:solidFill>
              </a:rPr>
              <a:pPr>
                <a:defRPr/>
              </a:pPr>
              <a:t>‹#›</a:t>
            </a:fld>
            <a:endParaRPr lang="ja-JP" altLang="en-US">
              <a:solidFill>
                <a:prstClr val="black"/>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376"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1377" name="コンテンツ プレースホルダ 2"/>
          <p:cNvSpPr>
            <a:spLocks noGrp="1"/>
          </p:cNvSpPr>
          <p:nvPr>
            <p:ph idx="1"/>
          </p:nvPr>
        </p:nvSpPr>
        <p:spPr>
          <a:xfrm>
            <a:off x="3872974"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78"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379" name="Rectangle 3"/>
          <p:cNvSpPr>
            <a:spLocks noGrp="1" noChangeArrowheads="1"/>
          </p:cNvSpPr>
          <p:nvPr>
            <p:ph type="dt" sz="half" idx="10"/>
          </p:nvPr>
        </p:nvSpPr>
        <p:spPr>
          <a:ln/>
        </p:spPr>
        <p:txBody>
          <a:bodyPr/>
          <a:lstStyle>
            <a:lvl1pPr>
              <a:defRPr/>
            </a:lvl1pPr>
          </a:lstStyle>
          <a:p>
            <a:pPr>
              <a:defRPr/>
            </a:pPr>
            <a:endParaRPr lang="ja-JP" altLang="en-US">
              <a:solidFill>
                <a:prstClr val="black"/>
              </a:solidFill>
            </a:endParaRPr>
          </a:p>
        </p:txBody>
      </p:sp>
      <p:sp>
        <p:nvSpPr>
          <p:cNvPr id="1380" name="Rectangle 4"/>
          <p:cNvSpPr>
            <a:spLocks noGrp="1" noChangeArrowheads="1"/>
          </p:cNvSpPr>
          <p:nvPr>
            <p:ph type="ftr" sz="quarter" idx="11"/>
          </p:nvPr>
        </p:nvSpPr>
        <p:spPr>
          <a:ln/>
        </p:spPr>
        <p:txBody>
          <a:bodyPr/>
          <a:lstStyle>
            <a:lvl1pPr>
              <a:defRPr/>
            </a:lvl1pPr>
          </a:lstStyle>
          <a:p>
            <a:pPr>
              <a:defRPr/>
            </a:pPr>
            <a:endParaRPr lang="ja-JP" altLang="en-US">
              <a:solidFill>
                <a:prstClr val="black"/>
              </a:solidFill>
            </a:endParaRPr>
          </a:p>
        </p:txBody>
      </p:sp>
      <p:sp>
        <p:nvSpPr>
          <p:cNvPr id="1381" name="Rectangle 5"/>
          <p:cNvSpPr>
            <a:spLocks noGrp="1" noChangeArrowheads="1"/>
          </p:cNvSpPr>
          <p:nvPr>
            <p:ph type="sldNum" sz="quarter" idx="12"/>
          </p:nvPr>
        </p:nvSpPr>
        <p:spPr>
          <a:ln/>
        </p:spPr>
        <p:txBody>
          <a:bodyPr/>
          <a:lstStyle>
            <a:lvl1pPr>
              <a:defRPr/>
            </a:lvl1pPr>
          </a:lstStyle>
          <a:p>
            <a:pPr>
              <a:defRPr/>
            </a:pPr>
            <a:fld id="{2E145D90-75E5-47E5-8A67-8374FF5C7D7D}" type="slidenum">
              <a:rPr lang="ja-JP" altLang="en-US" smtClean="0">
                <a:solidFill>
                  <a:prstClr val="black"/>
                </a:solidFill>
              </a:rPr>
              <a:pPr>
                <a:defRPr/>
              </a:pPr>
              <a:t>‹#›</a:t>
            </a:fld>
            <a:endParaRPr lang="ja-JP" altLang="en-US">
              <a:solidFill>
                <a:prstClr val="black"/>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383" name="タイトル 1"/>
          <p:cNvSpPr>
            <a:spLocks noGrp="1"/>
          </p:cNvSpPr>
          <p:nvPr>
            <p:ph type="title"/>
          </p:nvPr>
        </p:nvSpPr>
        <p:spPr>
          <a:xfrm>
            <a:off x="1941648" y="4800600"/>
            <a:ext cx="5943600" cy="566738"/>
          </a:xfrm>
        </p:spPr>
        <p:txBody>
          <a:bodyPr anchor="b"/>
          <a:lstStyle>
            <a:lvl1pPr algn="l">
              <a:defRPr sz="2000" b="1"/>
            </a:lvl1pPr>
          </a:lstStyle>
          <a:p>
            <a:r>
              <a:rPr lang="ja-JP" altLang="en-US"/>
              <a:t>マスタ タイトルの書式設定</a:t>
            </a:r>
          </a:p>
        </p:txBody>
      </p:sp>
      <p:sp>
        <p:nvSpPr>
          <p:cNvPr id="1384" name="図プレースホルダ 2"/>
          <p:cNvSpPr>
            <a:spLocks noGrp="1"/>
          </p:cNvSpPr>
          <p:nvPr>
            <p:ph type="pic" idx="1"/>
          </p:nvPr>
        </p:nvSpPr>
        <p:spPr>
          <a:xfrm>
            <a:off x="1941648"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1385" name="テキスト プレースホルダ 3"/>
          <p:cNvSpPr>
            <a:spLocks noGrp="1"/>
          </p:cNvSpPr>
          <p:nvPr>
            <p:ph type="body" sz="half" idx="2"/>
          </p:nvPr>
        </p:nvSpPr>
        <p:spPr>
          <a:xfrm>
            <a:off x="1941648"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386" name="Rectangle 3"/>
          <p:cNvSpPr>
            <a:spLocks noGrp="1" noChangeArrowheads="1"/>
          </p:cNvSpPr>
          <p:nvPr>
            <p:ph type="dt" sz="half" idx="10"/>
          </p:nvPr>
        </p:nvSpPr>
        <p:spPr>
          <a:ln/>
        </p:spPr>
        <p:txBody>
          <a:bodyPr/>
          <a:lstStyle>
            <a:lvl1pPr>
              <a:defRPr/>
            </a:lvl1pPr>
          </a:lstStyle>
          <a:p>
            <a:pPr>
              <a:defRPr/>
            </a:pPr>
            <a:endParaRPr lang="ja-JP" altLang="en-US">
              <a:solidFill>
                <a:prstClr val="black"/>
              </a:solidFill>
            </a:endParaRPr>
          </a:p>
        </p:txBody>
      </p:sp>
      <p:sp>
        <p:nvSpPr>
          <p:cNvPr id="1387" name="Rectangle 4"/>
          <p:cNvSpPr>
            <a:spLocks noGrp="1" noChangeArrowheads="1"/>
          </p:cNvSpPr>
          <p:nvPr>
            <p:ph type="ftr" sz="quarter" idx="11"/>
          </p:nvPr>
        </p:nvSpPr>
        <p:spPr>
          <a:ln/>
        </p:spPr>
        <p:txBody>
          <a:bodyPr/>
          <a:lstStyle>
            <a:lvl1pPr>
              <a:defRPr/>
            </a:lvl1pPr>
          </a:lstStyle>
          <a:p>
            <a:pPr>
              <a:defRPr/>
            </a:pPr>
            <a:endParaRPr lang="ja-JP" altLang="en-US">
              <a:solidFill>
                <a:prstClr val="black"/>
              </a:solidFill>
            </a:endParaRPr>
          </a:p>
        </p:txBody>
      </p:sp>
      <p:sp>
        <p:nvSpPr>
          <p:cNvPr id="1388" name="Rectangle 5"/>
          <p:cNvSpPr>
            <a:spLocks noGrp="1" noChangeArrowheads="1"/>
          </p:cNvSpPr>
          <p:nvPr>
            <p:ph type="sldNum" sz="quarter" idx="12"/>
          </p:nvPr>
        </p:nvSpPr>
        <p:spPr>
          <a:ln/>
        </p:spPr>
        <p:txBody>
          <a:bodyPr/>
          <a:lstStyle>
            <a:lvl1pPr>
              <a:defRPr/>
            </a:lvl1pPr>
          </a:lstStyle>
          <a:p>
            <a:pPr>
              <a:defRPr/>
            </a:pPr>
            <a:fld id="{E1A927C7-8F2A-4C79-98D9-7C8180268FD2}" type="slidenum">
              <a:rPr lang="ja-JP" altLang="en-US" smtClean="0">
                <a:solidFill>
                  <a:prstClr val="black"/>
                </a:solidFill>
              </a:rPr>
              <a:pPr>
                <a:defRPr/>
              </a:pPr>
              <a:t>‹#›</a:t>
            </a:fld>
            <a:endParaRPr lang="ja-JP" altLang="en-US">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2"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1063"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36" indent="0">
              <a:buNone/>
              <a:defRPr sz="2000" b="1"/>
            </a:lvl2pPr>
            <a:lvl3pPr marL="914273" indent="0">
              <a:buNone/>
              <a:defRPr sz="1800" b="1"/>
            </a:lvl3pPr>
            <a:lvl4pPr marL="1371408" indent="0">
              <a:buNone/>
              <a:defRPr sz="1600" b="1"/>
            </a:lvl4pPr>
            <a:lvl5pPr marL="1828545" indent="0">
              <a:buNone/>
              <a:defRPr sz="1600" b="1"/>
            </a:lvl5pPr>
            <a:lvl6pPr marL="2285681" indent="0">
              <a:buNone/>
              <a:defRPr sz="1600" b="1"/>
            </a:lvl6pPr>
            <a:lvl7pPr marL="2742819" indent="0">
              <a:buNone/>
              <a:defRPr sz="1600" b="1"/>
            </a:lvl7pPr>
            <a:lvl8pPr marL="3199954" indent="0">
              <a:buNone/>
              <a:defRPr sz="1600" b="1"/>
            </a:lvl8pPr>
            <a:lvl9pPr marL="3657090" indent="0">
              <a:buNone/>
              <a:defRPr sz="1600" b="1"/>
            </a:lvl9pPr>
          </a:lstStyle>
          <a:p>
            <a:pPr lvl="0"/>
            <a:r>
              <a:rPr lang="ja-JP" altLang="en-US"/>
              <a:t>マスタ テキストの書式設定</a:t>
            </a:r>
          </a:p>
        </p:txBody>
      </p:sp>
      <p:sp>
        <p:nvSpPr>
          <p:cNvPr id="1064" name="コンテンツ プレースホルダ 3"/>
          <p:cNvSpPr>
            <a:spLocks noGrp="1"/>
          </p:cNvSpPr>
          <p:nvPr>
            <p:ph sz="half" idx="2"/>
          </p:nvPr>
        </p:nvSpPr>
        <p:spPr>
          <a:xfrm>
            <a:off x="495301"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5" name="テキスト プレースホルダ 4"/>
          <p:cNvSpPr>
            <a:spLocks noGrp="1"/>
          </p:cNvSpPr>
          <p:nvPr>
            <p:ph type="body" sz="quarter" idx="3"/>
          </p:nvPr>
        </p:nvSpPr>
        <p:spPr>
          <a:xfrm>
            <a:off x="5032112" y="1535113"/>
            <a:ext cx="4378591" cy="639762"/>
          </a:xfrm>
        </p:spPr>
        <p:txBody>
          <a:bodyPr anchor="b"/>
          <a:lstStyle>
            <a:lvl1pPr marL="0" indent="0">
              <a:buNone/>
              <a:defRPr sz="2400" b="1"/>
            </a:lvl1pPr>
            <a:lvl2pPr marL="457136" indent="0">
              <a:buNone/>
              <a:defRPr sz="2000" b="1"/>
            </a:lvl2pPr>
            <a:lvl3pPr marL="914273" indent="0">
              <a:buNone/>
              <a:defRPr sz="1800" b="1"/>
            </a:lvl3pPr>
            <a:lvl4pPr marL="1371408" indent="0">
              <a:buNone/>
              <a:defRPr sz="1600" b="1"/>
            </a:lvl4pPr>
            <a:lvl5pPr marL="1828545" indent="0">
              <a:buNone/>
              <a:defRPr sz="1600" b="1"/>
            </a:lvl5pPr>
            <a:lvl6pPr marL="2285681" indent="0">
              <a:buNone/>
              <a:defRPr sz="1600" b="1"/>
            </a:lvl6pPr>
            <a:lvl7pPr marL="2742819" indent="0">
              <a:buNone/>
              <a:defRPr sz="1600" b="1"/>
            </a:lvl7pPr>
            <a:lvl8pPr marL="3199954" indent="0">
              <a:buNone/>
              <a:defRPr sz="1600" b="1"/>
            </a:lvl8pPr>
            <a:lvl9pPr marL="3657090" indent="0">
              <a:buNone/>
              <a:defRPr sz="1600" b="1"/>
            </a:lvl9pPr>
          </a:lstStyle>
          <a:p>
            <a:pPr lvl="0"/>
            <a:r>
              <a:rPr lang="ja-JP" altLang="en-US"/>
              <a:t>マスタ テキストの書式設定</a:t>
            </a:r>
          </a:p>
        </p:txBody>
      </p:sp>
      <p:sp>
        <p:nvSpPr>
          <p:cNvPr id="1066" name="コンテンツ プレースホルダ 5"/>
          <p:cNvSpPr>
            <a:spLocks noGrp="1"/>
          </p:cNvSpPr>
          <p:nvPr>
            <p:ph sz="quarter" idx="4"/>
          </p:nvPr>
        </p:nvSpPr>
        <p:spPr>
          <a:xfrm>
            <a:off x="5032112" y="2174878"/>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6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390" name="タイトル 1"/>
          <p:cNvSpPr>
            <a:spLocks noGrp="1"/>
          </p:cNvSpPr>
          <p:nvPr>
            <p:ph type="title"/>
          </p:nvPr>
        </p:nvSpPr>
        <p:spPr/>
        <p:txBody>
          <a:bodyPr/>
          <a:lstStyle/>
          <a:p>
            <a:r>
              <a:rPr lang="ja-JP" altLang="en-US"/>
              <a:t>マスタ タイトルの書式設定</a:t>
            </a:r>
          </a:p>
        </p:txBody>
      </p:sp>
      <p:sp>
        <p:nvSpPr>
          <p:cNvPr id="1391"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92" name="Rectangle 3"/>
          <p:cNvSpPr>
            <a:spLocks noGrp="1" noChangeArrowheads="1"/>
          </p:cNvSpPr>
          <p:nvPr>
            <p:ph type="dt" sz="half" idx="10"/>
          </p:nvPr>
        </p:nvSpPr>
        <p:spPr>
          <a:ln/>
        </p:spPr>
        <p:txBody>
          <a:bodyPr/>
          <a:lstStyle>
            <a:lvl1pPr>
              <a:defRPr/>
            </a:lvl1pPr>
          </a:lstStyle>
          <a:p>
            <a:pPr>
              <a:defRPr/>
            </a:pPr>
            <a:endParaRPr lang="ja-JP" altLang="en-US">
              <a:solidFill>
                <a:prstClr val="black"/>
              </a:solidFill>
            </a:endParaRPr>
          </a:p>
        </p:txBody>
      </p:sp>
      <p:sp>
        <p:nvSpPr>
          <p:cNvPr id="1393" name="Rectangle 4"/>
          <p:cNvSpPr>
            <a:spLocks noGrp="1" noChangeArrowheads="1"/>
          </p:cNvSpPr>
          <p:nvPr>
            <p:ph type="ftr" sz="quarter" idx="11"/>
          </p:nvPr>
        </p:nvSpPr>
        <p:spPr>
          <a:ln/>
        </p:spPr>
        <p:txBody>
          <a:bodyPr/>
          <a:lstStyle>
            <a:lvl1pPr>
              <a:defRPr/>
            </a:lvl1pPr>
          </a:lstStyle>
          <a:p>
            <a:pPr>
              <a:defRPr/>
            </a:pPr>
            <a:endParaRPr lang="ja-JP" altLang="en-US">
              <a:solidFill>
                <a:prstClr val="black"/>
              </a:solidFill>
            </a:endParaRPr>
          </a:p>
        </p:txBody>
      </p:sp>
      <p:sp>
        <p:nvSpPr>
          <p:cNvPr id="1394" name="Rectangle 5"/>
          <p:cNvSpPr>
            <a:spLocks noGrp="1" noChangeArrowheads="1"/>
          </p:cNvSpPr>
          <p:nvPr>
            <p:ph type="sldNum" sz="quarter" idx="12"/>
          </p:nvPr>
        </p:nvSpPr>
        <p:spPr>
          <a:ln/>
        </p:spPr>
        <p:txBody>
          <a:bodyPr/>
          <a:lstStyle>
            <a:lvl1pPr>
              <a:defRPr/>
            </a:lvl1pPr>
          </a:lstStyle>
          <a:p>
            <a:pPr>
              <a:defRPr/>
            </a:pPr>
            <a:fld id="{047C12C4-BBAF-471A-8709-4E129392C042}" type="slidenum">
              <a:rPr lang="ja-JP" altLang="en-US" smtClean="0">
                <a:solidFill>
                  <a:prstClr val="black"/>
                </a:solidFill>
              </a:rPr>
              <a:pPr>
                <a:defRPr/>
              </a:pPr>
              <a:t>‹#›</a:t>
            </a:fld>
            <a:endParaRPr lang="ja-JP" altLang="en-US">
              <a:solidFill>
                <a:prstClr val="black"/>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396" name="縦書きタイトル 1"/>
          <p:cNvSpPr>
            <a:spLocks noGrp="1"/>
          </p:cNvSpPr>
          <p:nvPr>
            <p:ph type="title" orient="vert"/>
          </p:nvPr>
        </p:nvSpPr>
        <p:spPr>
          <a:xfrm>
            <a:off x="7058027" y="2"/>
            <a:ext cx="2352675" cy="6126163"/>
          </a:xfrm>
        </p:spPr>
        <p:txBody>
          <a:bodyPr vert="eaVert"/>
          <a:lstStyle/>
          <a:p>
            <a:r>
              <a:rPr lang="ja-JP" altLang="en-US"/>
              <a:t>マスタ タイトルの書式設定</a:t>
            </a:r>
          </a:p>
        </p:txBody>
      </p:sp>
      <p:sp>
        <p:nvSpPr>
          <p:cNvPr id="1397" name="縦書きテキスト プレースホルダ 2"/>
          <p:cNvSpPr>
            <a:spLocks noGrp="1"/>
          </p:cNvSpPr>
          <p:nvPr>
            <p:ph type="body" orient="vert" idx="1"/>
          </p:nvPr>
        </p:nvSpPr>
        <p:spPr>
          <a:xfrm>
            <a:off x="0"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98" name="Rectangle 3"/>
          <p:cNvSpPr>
            <a:spLocks noGrp="1" noChangeArrowheads="1"/>
          </p:cNvSpPr>
          <p:nvPr>
            <p:ph type="dt" sz="half" idx="10"/>
          </p:nvPr>
        </p:nvSpPr>
        <p:spPr>
          <a:ln/>
        </p:spPr>
        <p:txBody>
          <a:bodyPr/>
          <a:lstStyle>
            <a:lvl1pPr>
              <a:defRPr/>
            </a:lvl1pPr>
          </a:lstStyle>
          <a:p>
            <a:pPr>
              <a:defRPr/>
            </a:pPr>
            <a:endParaRPr lang="ja-JP" altLang="en-US">
              <a:solidFill>
                <a:prstClr val="black"/>
              </a:solidFill>
            </a:endParaRPr>
          </a:p>
        </p:txBody>
      </p:sp>
      <p:sp>
        <p:nvSpPr>
          <p:cNvPr id="1399" name="Rectangle 4"/>
          <p:cNvSpPr>
            <a:spLocks noGrp="1" noChangeArrowheads="1"/>
          </p:cNvSpPr>
          <p:nvPr>
            <p:ph type="ftr" sz="quarter" idx="11"/>
          </p:nvPr>
        </p:nvSpPr>
        <p:spPr>
          <a:ln/>
        </p:spPr>
        <p:txBody>
          <a:bodyPr/>
          <a:lstStyle>
            <a:lvl1pPr>
              <a:defRPr/>
            </a:lvl1pPr>
          </a:lstStyle>
          <a:p>
            <a:pPr>
              <a:defRPr/>
            </a:pPr>
            <a:endParaRPr lang="ja-JP" altLang="en-US">
              <a:solidFill>
                <a:prstClr val="black"/>
              </a:solidFill>
            </a:endParaRPr>
          </a:p>
        </p:txBody>
      </p:sp>
      <p:sp>
        <p:nvSpPr>
          <p:cNvPr id="1400" name="Rectangle 5"/>
          <p:cNvSpPr>
            <a:spLocks noGrp="1" noChangeArrowheads="1"/>
          </p:cNvSpPr>
          <p:nvPr>
            <p:ph type="sldNum" sz="quarter" idx="12"/>
          </p:nvPr>
        </p:nvSpPr>
        <p:spPr>
          <a:ln/>
        </p:spPr>
        <p:txBody>
          <a:bodyPr/>
          <a:lstStyle>
            <a:lvl1pPr>
              <a:defRPr/>
            </a:lvl1pPr>
          </a:lstStyle>
          <a:p>
            <a:pPr>
              <a:defRPr/>
            </a:pPr>
            <a:fld id="{F9F33D15-C5C2-4B3B-93FD-C91664FC0058}" type="slidenum">
              <a:rPr lang="ja-JP" altLang="en-US" smtClean="0">
                <a:solidFill>
                  <a:prstClr val="black"/>
                </a:solidFill>
              </a:rPr>
              <a:pPr>
                <a:defRPr/>
              </a:pPr>
              <a:t>‹#›</a:t>
            </a:fld>
            <a:endParaRPr lang="ja-JP" altLang="en-US">
              <a:solidFill>
                <a:prstClr val="black"/>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402" name="Rectangle 14"/>
          <p:cNvSpPr>
            <a:spLocks noChangeArrowheads="1"/>
          </p:cNvSpPr>
          <p:nvPr userDrawn="1"/>
        </p:nvSpPr>
        <p:spPr>
          <a:xfrm>
            <a:off x="0" y="350842"/>
            <a:ext cx="9906000" cy="166687"/>
          </a:xfrm>
          <a:prstGeom prst="rect">
            <a:avLst/>
          </a:prstGeom>
          <a:gradFill rotWithShape="1">
            <a:gsLst>
              <a:gs pos="0">
                <a:srgbClr val="CCFFFF"/>
              </a:gs>
              <a:gs pos="100000">
                <a:srgbClr val="0099CC"/>
              </a:gs>
            </a:gsLst>
            <a:lin ang="5400000" scaled="1"/>
            <a:tileRect/>
          </a:gradFill>
          <a:ln w="9525">
            <a:noFill/>
            <a:miter lim="800000"/>
            <a:headEnd/>
            <a:tailEnd/>
          </a:ln>
          <a:effectLst/>
        </p:spPr>
        <p:txBody>
          <a:bodyPr wrap="none" anchor="ctr"/>
          <a:lstStyle/>
          <a:p>
            <a:pPr fontAlgn="auto">
              <a:spcBef>
                <a:spcPts val="0"/>
              </a:spcBef>
              <a:spcAft>
                <a:spcPts val="0"/>
              </a:spcAft>
              <a:defRPr/>
            </a:pPr>
            <a:endParaRPr lang="ja-JP" altLang="en-US">
              <a:solidFill>
                <a:prstClr val="black"/>
              </a:solidFill>
              <a:latin typeface="Arial"/>
              <a:ea typeface="ＭＳ Ｐゴシック"/>
            </a:endParaRPr>
          </a:p>
        </p:txBody>
      </p:sp>
      <p:pic>
        <p:nvPicPr>
          <p:cNvPr id="1403" name="Picture 13"/>
          <p:cNvPicPr>
            <a:picLocks noChangeAspect="1" noChangeArrowheads="1"/>
          </p:cNvPicPr>
          <p:nvPr userDrawn="1"/>
        </p:nvPicPr>
        <p:blipFill>
          <a:blip r:embed="rId2" cstate="print"/>
          <a:srcRect t="3670"/>
          <a:stretch>
            <a:fillRect/>
          </a:stretch>
        </p:blipFill>
        <p:spPr>
          <a:xfrm>
            <a:off x="8339273" y="0"/>
            <a:ext cx="1551252" cy="323850"/>
          </a:xfrm>
          <a:prstGeom prst="rect">
            <a:avLst/>
          </a:prstGeom>
          <a:noFill/>
          <a:ln w="9525">
            <a:noFill/>
            <a:miter lim="800000"/>
            <a:headEnd/>
            <a:tailEnd/>
          </a:ln>
        </p:spPr>
      </p:pic>
      <p:sp>
        <p:nvSpPr>
          <p:cNvPr id="1404" name="タイトル 1"/>
          <p:cNvSpPr>
            <a:spLocks noGrp="1"/>
          </p:cNvSpPr>
          <p:nvPr>
            <p:ph type="ctrTitle"/>
          </p:nvPr>
        </p:nvSpPr>
        <p:spPr>
          <a:xfrm>
            <a:off x="0" y="0"/>
            <a:ext cx="3511712" cy="369332"/>
          </a:xfrm>
        </p:spPr>
        <p:txBody>
          <a:bodyPr wrap="none" lIns="72000" tIns="0" rIns="72000" bIns="0">
            <a:spAutoFit/>
          </a:bodyPr>
          <a:lstStyle>
            <a:lvl1pPr algn="l">
              <a:defRPr sz="2400">
                <a:effectLst>
                  <a:outerShdw blurRad="38100" dist="38100" dir="2700000" algn="tl">
                    <a:srgbClr val="000000">
                      <a:alpha val="43137"/>
                    </a:srgbClr>
                  </a:outerShdw>
                </a:effectLst>
              </a:defRPr>
            </a:lvl1pPr>
          </a:lstStyle>
          <a:p>
            <a:r>
              <a:rPr lang="ja-JP" altLang="en-US" dirty="0"/>
              <a:t>マスタ タイトルの書式設定</a:t>
            </a:r>
          </a:p>
        </p:txBody>
      </p:sp>
      <p:sp>
        <p:nvSpPr>
          <p:cNvPr id="1405" name="スライド番号プレースホルダ 5"/>
          <p:cNvSpPr>
            <a:spLocks noGrp="1"/>
          </p:cNvSpPr>
          <p:nvPr>
            <p:ph type="sldNum" sz="quarter" idx="10"/>
          </p:nvPr>
        </p:nvSpPr>
        <p:spPr>
          <a:xfrm>
            <a:off x="9413604" y="6581818"/>
            <a:ext cx="492443" cy="307777"/>
          </a:xfrm>
        </p:spPr>
        <p:txBody>
          <a:bodyPr wrap="none">
            <a:spAutoFit/>
          </a:bodyPr>
          <a:lstStyle>
            <a:lvl1pPr>
              <a:defRPr/>
            </a:lvl1pPr>
          </a:lstStyle>
          <a:p>
            <a:pPr>
              <a:defRPr/>
            </a:pPr>
            <a:fld id="{1AE90243-9501-4132-9CB8-EB693E8C77F0}" type="slidenum">
              <a:rPr lang="ja-JP" altLang="en-US">
                <a:solidFill>
                  <a:prstClr val="black"/>
                </a:solidFill>
              </a:rPr>
              <a:pPr>
                <a:defRPr/>
              </a:pPr>
              <a:t>‹#›</a:t>
            </a:fld>
            <a:endParaRPr lang="ja-JP" altLang="en-US">
              <a:solidFill>
                <a:prstClr val="black"/>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1407" name="Rectangle 14"/>
          <p:cNvSpPr>
            <a:spLocks noChangeArrowheads="1"/>
          </p:cNvSpPr>
          <p:nvPr userDrawn="1"/>
        </p:nvSpPr>
        <p:spPr>
          <a:xfrm>
            <a:off x="0" y="350842"/>
            <a:ext cx="9906000" cy="166687"/>
          </a:xfrm>
          <a:prstGeom prst="rect">
            <a:avLst/>
          </a:prstGeom>
          <a:gradFill rotWithShape="1">
            <a:gsLst>
              <a:gs pos="0">
                <a:srgbClr val="CCFFFF"/>
              </a:gs>
              <a:gs pos="100000">
                <a:srgbClr val="0099CC"/>
              </a:gs>
            </a:gsLst>
            <a:lin ang="5400000" scaled="1"/>
            <a:tileRect/>
          </a:gradFill>
          <a:ln w="9525">
            <a:noFill/>
            <a:miter lim="800000"/>
            <a:headEnd/>
            <a:tailEnd/>
          </a:ln>
          <a:effectLst/>
        </p:spPr>
        <p:txBody>
          <a:bodyPr wrap="none" anchor="ctr"/>
          <a:lstStyle/>
          <a:p>
            <a:pPr fontAlgn="auto">
              <a:spcBef>
                <a:spcPts val="0"/>
              </a:spcBef>
              <a:spcAft>
                <a:spcPts val="0"/>
              </a:spcAft>
              <a:defRPr/>
            </a:pPr>
            <a:endParaRPr lang="ja-JP" altLang="en-US">
              <a:solidFill>
                <a:prstClr val="black"/>
              </a:solidFill>
              <a:latin typeface="Arial"/>
              <a:ea typeface="ＭＳ Ｐゴシック"/>
            </a:endParaRPr>
          </a:p>
        </p:txBody>
      </p:sp>
      <p:pic>
        <p:nvPicPr>
          <p:cNvPr id="1408" name="Picture 13"/>
          <p:cNvPicPr>
            <a:picLocks noChangeAspect="1" noChangeArrowheads="1"/>
          </p:cNvPicPr>
          <p:nvPr userDrawn="1"/>
        </p:nvPicPr>
        <p:blipFill>
          <a:blip r:embed="rId2" cstate="print"/>
          <a:srcRect t="3670"/>
          <a:stretch>
            <a:fillRect/>
          </a:stretch>
        </p:blipFill>
        <p:spPr>
          <a:xfrm>
            <a:off x="8339273" y="0"/>
            <a:ext cx="1551252" cy="323850"/>
          </a:xfrm>
          <a:prstGeom prst="rect">
            <a:avLst/>
          </a:prstGeom>
          <a:noFill/>
          <a:ln w="9525">
            <a:noFill/>
            <a:miter lim="800000"/>
            <a:headEnd/>
            <a:tailEnd/>
          </a:ln>
        </p:spPr>
      </p:pic>
      <p:sp>
        <p:nvSpPr>
          <p:cNvPr id="1409" name="タイトル 1"/>
          <p:cNvSpPr>
            <a:spLocks noGrp="1"/>
          </p:cNvSpPr>
          <p:nvPr>
            <p:ph type="ctrTitle"/>
          </p:nvPr>
        </p:nvSpPr>
        <p:spPr>
          <a:xfrm>
            <a:off x="0" y="0"/>
            <a:ext cx="3511712" cy="369332"/>
          </a:xfrm>
        </p:spPr>
        <p:txBody>
          <a:bodyPr wrap="none" lIns="72000" tIns="0" rIns="72000" bIns="0">
            <a:spAutoFit/>
          </a:bodyPr>
          <a:lstStyle>
            <a:lvl1pPr algn="l">
              <a:defRPr sz="2400">
                <a:effectLst>
                  <a:outerShdw blurRad="38100" dist="38100" dir="2700000" algn="tl">
                    <a:srgbClr val="000000">
                      <a:alpha val="43137"/>
                    </a:srgbClr>
                  </a:outerShdw>
                </a:effectLst>
              </a:defRPr>
            </a:lvl1pPr>
          </a:lstStyle>
          <a:p>
            <a:r>
              <a:rPr lang="ja-JP" altLang="en-US" dirty="0"/>
              <a:t>マスタ タイトルの書式設定</a:t>
            </a:r>
          </a:p>
        </p:txBody>
      </p:sp>
      <p:sp>
        <p:nvSpPr>
          <p:cNvPr id="1410" name="スライド番号プレースホルダ 5"/>
          <p:cNvSpPr>
            <a:spLocks noGrp="1"/>
          </p:cNvSpPr>
          <p:nvPr>
            <p:ph type="sldNum" sz="quarter" idx="10"/>
          </p:nvPr>
        </p:nvSpPr>
        <p:spPr>
          <a:xfrm>
            <a:off x="9413604" y="6581818"/>
            <a:ext cx="492443" cy="307777"/>
          </a:xfrm>
        </p:spPr>
        <p:txBody>
          <a:bodyPr wrap="none">
            <a:spAutoFit/>
          </a:bodyPr>
          <a:lstStyle>
            <a:lvl1pPr>
              <a:defRPr/>
            </a:lvl1pPr>
          </a:lstStyle>
          <a:p>
            <a:pPr>
              <a:defRPr/>
            </a:pPr>
            <a:fld id="{1AE90243-9501-4132-9CB8-EB693E8C77F0}" type="slidenum">
              <a:rPr lang="ja-JP" altLang="en-US">
                <a:solidFill>
                  <a:prstClr val="black"/>
                </a:solidFill>
              </a:rPr>
              <a:pPr>
                <a:defRPr/>
              </a:pPr>
              <a:t>‹#›</a:t>
            </a:fld>
            <a:endParaRPr lang="ja-JP" altLang="en-US">
              <a:solidFill>
                <a:prstClr val="black"/>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1412" name="Rectangle 14"/>
          <p:cNvSpPr>
            <a:spLocks noChangeArrowheads="1"/>
          </p:cNvSpPr>
          <p:nvPr userDrawn="1"/>
        </p:nvSpPr>
        <p:spPr>
          <a:xfrm>
            <a:off x="0" y="350842"/>
            <a:ext cx="9906000" cy="166687"/>
          </a:xfrm>
          <a:prstGeom prst="rect">
            <a:avLst/>
          </a:prstGeom>
          <a:gradFill rotWithShape="1">
            <a:gsLst>
              <a:gs pos="0">
                <a:srgbClr val="CCFFFF"/>
              </a:gs>
              <a:gs pos="100000">
                <a:srgbClr val="0099CC"/>
              </a:gs>
            </a:gsLst>
            <a:lin ang="5400000" scaled="1"/>
            <a:tileRect/>
          </a:gradFill>
          <a:ln w="9525">
            <a:noFill/>
            <a:miter lim="800000"/>
            <a:headEnd/>
            <a:tailEnd/>
          </a:ln>
          <a:effectLst/>
        </p:spPr>
        <p:txBody>
          <a:bodyPr wrap="none" anchor="ctr"/>
          <a:lstStyle/>
          <a:p>
            <a:pPr fontAlgn="auto">
              <a:spcBef>
                <a:spcPts val="0"/>
              </a:spcBef>
              <a:spcAft>
                <a:spcPts val="0"/>
              </a:spcAft>
              <a:defRPr/>
            </a:pPr>
            <a:endParaRPr lang="ja-JP" altLang="en-US">
              <a:solidFill>
                <a:prstClr val="black"/>
              </a:solidFill>
              <a:latin typeface="Arial"/>
              <a:ea typeface="ＭＳ Ｐゴシック"/>
            </a:endParaRPr>
          </a:p>
        </p:txBody>
      </p:sp>
      <p:pic>
        <p:nvPicPr>
          <p:cNvPr id="1413" name="Picture 13"/>
          <p:cNvPicPr>
            <a:picLocks noChangeAspect="1" noChangeArrowheads="1"/>
          </p:cNvPicPr>
          <p:nvPr userDrawn="1"/>
        </p:nvPicPr>
        <p:blipFill>
          <a:blip r:embed="rId2" cstate="print"/>
          <a:srcRect t="3670"/>
          <a:stretch>
            <a:fillRect/>
          </a:stretch>
        </p:blipFill>
        <p:spPr>
          <a:xfrm>
            <a:off x="8339273" y="0"/>
            <a:ext cx="1551252" cy="323850"/>
          </a:xfrm>
          <a:prstGeom prst="rect">
            <a:avLst/>
          </a:prstGeom>
          <a:noFill/>
          <a:ln w="9525">
            <a:noFill/>
            <a:miter lim="800000"/>
            <a:headEnd/>
            <a:tailEnd/>
          </a:ln>
        </p:spPr>
      </p:pic>
      <p:sp>
        <p:nvSpPr>
          <p:cNvPr id="1414" name="タイトル 1"/>
          <p:cNvSpPr>
            <a:spLocks noGrp="1"/>
          </p:cNvSpPr>
          <p:nvPr>
            <p:ph type="ctrTitle"/>
          </p:nvPr>
        </p:nvSpPr>
        <p:spPr>
          <a:xfrm>
            <a:off x="0" y="0"/>
            <a:ext cx="3511712" cy="369332"/>
          </a:xfrm>
        </p:spPr>
        <p:txBody>
          <a:bodyPr wrap="none" lIns="72000" tIns="0" rIns="72000" bIns="0">
            <a:spAutoFit/>
          </a:bodyPr>
          <a:lstStyle>
            <a:lvl1pPr algn="l">
              <a:defRPr sz="2400">
                <a:effectLst>
                  <a:outerShdw blurRad="38100" dist="38100" dir="2700000" algn="tl">
                    <a:srgbClr val="000000">
                      <a:alpha val="43137"/>
                    </a:srgbClr>
                  </a:outerShdw>
                </a:effectLst>
              </a:defRPr>
            </a:lvl1pPr>
          </a:lstStyle>
          <a:p>
            <a:r>
              <a:rPr lang="ja-JP" altLang="en-US" dirty="0"/>
              <a:t>マスタ タイトルの書式設定</a:t>
            </a:r>
          </a:p>
        </p:txBody>
      </p:sp>
      <p:sp>
        <p:nvSpPr>
          <p:cNvPr id="1415" name="スライド番号プレースホルダ 5"/>
          <p:cNvSpPr>
            <a:spLocks noGrp="1"/>
          </p:cNvSpPr>
          <p:nvPr>
            <p:ph type="sldNum" sz="quarter" idx="10"/>
          </p:nvPr>
        </p:nvSpPr>
        <p:spPr>
          <a:xfrm>
            <a:off x="9413604" y="6581818"/>
            <a:ext cx="492443" cy="307777"/>
          </a:xfrm>
        </p:spPr>
        <p:txBody>
          <a:bodyPr wrap="none">
            <a:spAutoFit/>
          </a:bodyPr>
          <a:lstStyle>
            <a:lvl1pPr>
              <a:defRPr/>
            </a:lvl1pPr>
          </a:lstStyle>
          <a:p>
            <a:pPr>
              <a:defRPr/>
            </a:pPr>
            <a:fld id="{1AE90243-9501-4132-9CB8-EB693E8C77F0}" type="slidenum">
              <a:rPr lang="ja-JP" altLang="en-US">
                <a:solidFill>
                  <a:prstClr val="black"/>
                </a:solidFill>
              </a:rPr>
              <a:pPr>
                <a:defRPr/>
              </a:pPr>
              <a:t>‹#›</a:t>
            </a:fld>
            <a:endParaRPr lang="ja-JP" altLang="en-US">
              <a:solidFill>
                <a:prstClr val="black"/>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1417" name="Rectangle 14"/>
          <p:cNvSpPr>
            <a:spLocks noChangeArrowheads="1"/>
          </p:cNvSpPr>
          <p:nvPr userDrawn="1"/>
        </p:nvSpPr>
        <p:spPr>
          <a:xfrm>
            <a:off x="0" y="350842"/>
            <a:ext cx="9906000" cy="166687"/>
          </a:xfrm>
          <a:prstGeom prst="rect">
            <a:avLst/>
          </a:prstGeom>
          <a:gradFill rotWithShape="1">
            <a:gsLst>
              <a:gs pos="0">
                <a:srgbClr val="CCFFFF"/>
              </a:gs>
              <a:gs pos="100000">
                <a:srgbClr val="0099CC"/>
              </a:gs>
            </a:gsLst>
            <a:lin ang="5400000" scaled="1"/>
            <a:tileRect/>
          </a:gradFill>
          <a:ln w="9525">
            <a:noFill/>
            <a:miter lim="800000"/>
            <a:headEnd/>
            <a:tailEnd/>
          </a:ln>
          <a:effectLst/>
        </p:spPr>
        <p:txBody>
          <a:bodyPr wrap="none" anchor="ctr"/>
          <a:lstStyle/>
          <a:p>
            <a:pPr fontAlgn="auto">
              <a:spcBef>
                <a:spcPts val="0"/>
              </a:spcBef>
              <a:spcAft>
                <a:spcPts val="0"/>
              </a:spcAft>
              <a:defRPr/>
            </a:pPr>
            <a:endParaRPr lang="ja-JP" altLang="en-US">
              <a:solidFill>
                <a:prstClr val="black"/>
              </a:solidFill>
              <a:latin typeface="Arial"/>
              <a:ea typeface="ＭＳ Ｐゴシック"/>
            </a:endParaRPr>
          </a:p>
        </p:txBody>
      </p:sp>
      <p:pic>
        <p:nvPicPr>
          <p:cNvPr id="1418" name="Picture 13"/>
          <p:cNvPicPr>
            <a:picLocks noChangeAspect="1" noChangeArrowheads="1"/>
          </p:cNvPicPr>
          <p:nvPr userDrawn="1"/>
        </p:nvPicPr>
        <p:blipFill>
          <a:blip r:embed="rId2" cstate="print"/>
          <a:srcRect t="3670"/>
          <a:stretch>
            <a:fillRect/>
          </a:stretch>
        </p:blipFill>
        <p:spPr>
          <a:xfrm>
            <a:off x="8339273" y="0"/>
            <a:ext cx="1551252" cy="323850"/>
          </a:xfrm>
          <a:prstGeom prst="rect">
            <a:avLst/>
          </a:prstGeom>
          <a:noFill/>
          <a:ln w="9525">
            <a:noFill/>
            <a:miter lim="800000"/>
            <a:headEnd/>
            <a:tailEnd/>
          </a:ln>
        </p:spPr>
      </p:pic>
      <p:sp>
        <p:nvSpPr>
          <p:cNvPr id="1419" name="タイトル 1"/>
          <p:cNvSpPr>
            <a:spLocks noGrp="1"/>
          </p:cNvSpPr>
          <p:nvPr>
            <p:ph type="ctrTitle"/>
          </p:nvPr>
        </p:nvSpPr>
        <p:spPr>
          <a:xfrm>
            <a:off x="0" y="0"/>
            <a:ext cx="3511712" cy="369332"/>
          </a:xfrm>
        </p:spPr>
        <p:txBody>
          <a:bodyPr wrap="none" lIns="72000" tIns="0" rIns="72000" bIns="0">
            <a:spAutoFit/>
          </a:bodyPr>
          <a:lstStyle>
            <a:lvl1pPr algn="l">
              <a:defRPr sz="2400">
                <a:effectLst>
                  <a:outerShdw blurRad="38100" dist="38100" dir="2700000" algn="tl">
                    <a:srgbClr val="000000">
                      <a:alpha val="43137"/>
                    </a:srgbClr>
                  </a:outerShdw>
                </a:effectLst>
              </a:defRPr>
            </a:lvl1pPr>
          </a:lstStyle>
          <a:p>
            <a:r>
              <a:rPr lang="ja-JP" altLang="en-US" dirty="0"/>
              <a:t>マスタ タイトルの書式設定</a:t>
            </a:r>
          </a:p>
        </p:txBody>
      </p:sp>
      <p:sp>
        <p:nvSpPr>
          <p:cNvPr id="1420" name="スライド番号プレースホルダ 5"/>
          <p:cNvSpPr>
            <a:spLocks noGrp="1"/>
          </p:cNvSpPr>
          <p:nvPr>
            <p:ph type="sldNum" sz="quarter" idx="10"/>
          </p:nvPr>
        </p:nvSpPr>
        <p:spPr>
          <a:xfrm>
            <a:off x="9413604" y="6581818"/>
            <a:ext cx="492443" cy="307777"/>
          </a:xfrm>
        </p:spPr>
        <p:txBody>
          <a:bodyPr wrap="none">
            <a:spAutoFit/>
          </a:bodyPr>
          <a:lstStyle>
            <a:lvl1pPr>
              <a:defRPr/>
            </a:lvl1pPr>
          </a:lstStyle>
          <a:p>
            <a:pPr>
              <a:defRPr/>
            </a:pPr>
            <a:fld id="{1AE90243-9501-4132-9CB8-EB693E8C77F0}" type="slidenum">
              <a:rPr lang="ja-JP" altLang="en-US">
                <a:solidFill>
                  <a:prstClr val="black"/>
                </a:solidFill>
              </a:rPr>
              <a:pPr>
                <a:defRPr/>
              </a:pPr>
              <a:t>‹#›</a:t>
            </a:fld>
            <a:endParaRPr lang="ja-JP" altLang="en-US">
              <a:solidFill>
                <a:prstClr val="black"/>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1422" name="スライド番号プレースホルダ 5"/>
          <p:cNvSpPr>
            <a:spLocks noGrp="1"/>
          </p:cNvSpPr>
          <p:nvPr>
            <p:ph type="sldNum" sz="quarter" idx="12"/>
          </p:nvPr>
        </p:nvSpPr>
        <p:spPr>
          <a:xfrm>
            <a:off x="9413557" y="6596394"/>
            <a:ext cx="492443" cy="307777"/>
          </a:xfrm>
        </p:spPr>
        <p:txBody>
          <a:bodyPr wrap="none">
            <a:spAutoFit/>
          </a:bodyPr>
          <a:lstStyle/>
          <a:p>
            <a:fld id="{9E0CB77C-6A15-40E6-A439-153EC82DE552}" type="slidenum">
              <a:rPr lang="ja-JP" altLang="en-US">
                <a:solidFill>
                  <a:prstClr val="black">
                    <a:tint val="75000"/>
                  </a:prstClr>
                </a:solidFill>
              </a:rPr>
              <a:pPr/>
              <a:t>‹#›</a:t>
            </a:fld>
            <a:endParaRPr lang="ja-JP" altLang="en-US">
              <a:solidFill>
                <a:prstClr val="black">
                  <a:tint val="75000"/>
                </a:prstClr>
              </a:solidFill>
            </a:endParaRPr>
          </a:p>
        </p:txBody>
      </p:sp>
      <p:sp>
        <p:nvSpPr>
          <p:cNvPr id="1423" name="タイトル 1"/>
          <p:cNvSpPr>
            <a:spLocks noGrp="1"/>
          </p:cNvSpPr>
          <p:nvPr>
            <p:ph type="ctrTitle"/>
          </p:nvPr>
        </p:nvSpPr>
        <p:spPr>
          <a:xfrm>
            <a:off x="0" y="0"/>
            <a:ext cx="3511712" cy="369332"/>
          </a:xfrm>
        </p:spPr>
        <p:txBody>
          <a:bodyPr wrap="none" lIns="72000" tIns="0" rIns="72000" bIns="0">
            <a:spAutoFit/>
          </a:bodyPr>
          <a:lstStyle>
            <a:lvl1pPr algn="l">
              <a:defRPr sz="2400">
                <a:effectLst>
                  <a:outerShdw blurRad="38100" dist="38100" dir="2700000" algn="tl">
                    <a:srgbClr val="000000">
                      <a:alpha val="43137"/>
                    </a:srgbClr>
                  </a:outerShdw>
                </a:effectLst>
              </a:defRPr>
            </a:lvl1pPr>
          </a:lstStyle>
          <a:p>
            <a:r>
              <a:rPr kumimoji="1" lang="ja-JP" altLang="en-US" dirty="0"/>
              <a:t>マスタ タイトルの書式設定</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436" name="Picture 7" descr="mlit_top"/>
          <p:cNvPicPr>
            <a:picLocks noChangeAspect="1" noChangeArrowheads="1"/>
          </p:cNvPicPr>
          <p:nvPr/>
        </p:nvPicPr>
        <p:blipFill>
          <a:blip r:embed="rId2" cstate="print"/>
          <a:srcRect t="62230"/>
          <a:stretch>
            <a:fillRect/>
          </a:stretch>
        </p:blipFill>
        <p:spPr>
          <a:xfrm>
            <a:off x="0" y="6524662"/>
            <a:ext cx="9906000" cy="333375"/>
          </a:xfrm>
          <a:prstGeom prst="rect">
            <a:avLst/>
          </a:prstGeom>
          <a:noFill/>
          <a:ln w="9525">
            <a:noFill/>
            <a:miter lim="800000"/>
            <a:headEnd/>
            <a:tailEnd/>
          </a:ln>
        </p:spPr>
      </p:pic>
      <p:sp>
        <p:nvSpPr>
          <p:cNvPr id="1437" name="Rectangle 9"/>
          <p:cNvSpPr>
            <a:spLocks noChangeArrowheads="1"/>
          </p:cNvSpPr>
          <p:nvPr/>
        </p:nvSpPr>
        <p:spPr>
          <a:xfrm>
            <a:off x="1833566" y="3284578"/>
            <a:ext cx="8072437" cy="73025"/>
          </a:xfrm>
          <a:prstGeom prst="rect">
            <a:avLst/>
          </a:prstGeom>
          <a:solidFill>
            <a:srgbClr val="0066CC"/>
          </a:solidFill>
          <a:ln w="9525">
            <a:noFill/>
            <a:miter lim="800000"/>
            <a:headEnd/>
            <a:tailEnd/>
          </a:ln>
          <a:effectLst/>
        </p:spPr>
        <p:txBody>
          <a:bodyPr wrap="none" lIns="91428" tIns="45714" rIns="91428" bIns="45714" anchor="ctr"/>
          <a:lstStyle/>
          <a:p>
            <a:pPr>
              <a:defRPr/>
            </a:pPr>
            <a:endParaRPr lang="ja-JP" altLang="en-US">
              <a:solidFill>
                <a:prstClr val="black"/>
              </a:solidFill>
              <a:latin typeface="Arial"/>
              <a:ea typeface="ＭＳ Ｐゴシック"/>
            </a:endParaRPr>
          </a:p>
        </p:txBody>
      </p:sp>
      <p:pic>
        <p:nvPicPr>
          <p:cNvPr id="1438" name="Picture 11"/>
          <p:cNvPicPr>
            <a:picLocks noChangeAspect="1" noChangeArrowheads="1"/>
          </p:cNvPicPr>
          <p:nvPr/>
        </p:nvPicPr>
        <p:blipFill>
          <a:blip r:embed="rId3" cstate="print"/>
          <a:stretch>
            <a:fillRect/>
          </a:stretch>
        </p:blipFill>
        <p:spPr>
          <a:xfrm>
            <a:off x="3" y="6051590"/>
            <a:ext cx="2301875" cy="473075"/>
          </a:xfrm>
          <a:prstGeom prst="rect">
            <a:avLst/>
          </a:prstGeom>
          <a:noFill/>
          <a:ln w="9525">
            <a:noFill/>
            <a:miter lim="800000"/>
            <a:headEnd/>
            <a:tailEnd/>
          </a:ln>
        </p:spPr>
      </p:pic>
      <p:sp>
        <p:nvSpPr>
          <p:cNvPr id="1439" name="Text Box 12"/>
          <p:cNvSpPr txBox="1">
            <a:spLocks noChangeArrowheads="1"/>
          </p:cNvSpPr>
          <p:nvPr/>
        </p:nvSpPr>
        <p:spPr>
          <a:xfrm>
            <a:off x="0" y="6524662"/>
            <a:ext cx="3642896" cy="276987"/>
          </a:xfrm>
          <a:prstGeom prst="rect">
            <a:avLst/>
          </a:prstGeom>
          <a:noFill/>
          <a:ln w="9525">
            <a:noFill/>
            <a:miter lim="800000"/>
            <a:headEnd/>
            <a:tailEnd/>
          </a:ln>
          <a:effectLst/>
        </p:spPr>
        <p:txBody>
          <a:bodyPr wrap="none" lIns="91428" tIns="45714" rIns="91428" bIns="45714">
            <a:spAutoFit/>
          </a:bodyPr>
          <a:lstStyle/>
          <a:p>
            <a:pPr>
              <a:defRPr/>
            </a:pPr>
            <a:r>
              <a:rPr lang="en-US" altLang="ja-JP" sz="1200" i="1" dirty="0">
                <a:solidFill>
                  <a:prstClr val="white"/>
                </a:solidFill>
                <a:latin typeface="Times New Roman" pitchFamily="18" charset="0"/>
                <a:ea typeface="ＭＳ Ｐゴシック"/>
              </a:rPr>
              <a:t>Ministry of Land, Infrastructure, Transport and Tourism</a:t>
            </a:r>
          </a:p>
        </p:txBody>
      </p:sp>
      <p:sp>
        <p:nvSpPr>
          <p:cNvPr id="1440" name="Rectangle 2"/>
          <p:cNvSpPr>
            <a:spLocks noGrp="1" noChangeArrowheads="1"/>
          </p:cNvSpPr>
          <p:nvPr>
            <p:ph type="ctrTitle"/>
          </p:nvPr>
        </p:nvSpPr>
        <p:spPr>
          <a:xfrm>
            <a:off x="1754193" y="2133641"/>
            <a:ext cx="8151813" cy="1470025"/>
          </a:xfrm>
        </p:spPr>
        <p:txBody>
          <a:bodyPr/>
          <a:lstStyle>
            <a:lvl1pPr>
              <a:defRPr sz="4000"/>
            </a:lvl1pPr>
          </a:lstStyle>
          <a:p>
            <a:r>
              <a:rPr lang="ja-JP" altLang="en-US"/>
              <a:t>マスタ タイトルの書式設定</a:t>
            </a:r>
          </a:p>
        </p:txBody>
      </p:sp>
      <p:sp>
        <p:nvSpPr>
          <p:cNvPr id="1441"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442" name="Rectangle 4"/>
          <p:cNvSpPr>
            <a:spLocks noGrp="1" noChangeArrowheads="1"/>
          </p:cNvSpPr>
          <p:nvPr>
            <p:ph type="dt" sz="half" idx="10"/>
          </p:nvPr>
        </p:nvSpPr>
        <p:spPr/>
        <p:txBody>
          <a:bodyPr/>
          <a:lstStyle>
            <a:lvl1pPr>
              <a:defRPr/>
            </a:lvl1pPr>
          </a:lstStyle>
          <a:p>
            <a:pPr>
              <a:defRPr/>
            </a:pPr>
            <a:endParaRPr lang="en-US" altLang="ja-JP">
              <a:solidFill>
                <a:prstClr val="black"/>
              </a:solidFill>
            </a:endParaRPr>
          </a:p>
        </p:txBody>
      </p:sp>
      <p:sp>
        <p:nvSpPr>
          <p:cNvPr id="1443" name="Rectangle 5"/>
          <p:cNvSpPr>
            <a:spLocks noGrp="1" noChangeArrowheads="1"/>
          </p:cNvSpPr>
          <p:nvPr>
            <p:ph type="ftr" sz="quarter" idx="11"/>
          </p:nvPr>
        </p:nvSpPr>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445" name="タイトル 1"/>
          <p:cNvSpPr>
            <a:spLocks noGrp="1"/>
          </p:cNvSpPr>
          <p:nvPr>
            <p:ph type="title"/>
          </p:nvPr>
        </p:nvSpPr>
        <p:spPr/>
        <p:txBody>
          <a:bodyPr/>
          <a:lstStyle/>
          <a:p>
            <a:r>
              <a:rPr lang="ja-JP" altLang="en-US"/>
              <a:t>マスタ タイトルの書式設定</a:t>
            </a:r>
          </a:p>
        </p:txBody>
      </p:sp>
      <p:sp>
        <p:nvSpPr>
          <p:cNvPr id="1446"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4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44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450" name="タイトル 1"/>
          <p:cNvSpPr>
            <a:spLocks noGrp="1"/>
          </p:cNvSpPr>
          <p:nvPr>
            <p:ph type="title"/>
          </p:nvPr>
        </p:nvSpPr>
        <p:spPr>
          <a:xfrm>
            <a:off x="782506" y="4406940"/>
            <a:ext cx="8420100" cy="1362075"/>
          </a:xfrm>
        </p:spPr>
        <p:txBody>
          <a:bodyPr anchor="t"/>
          <a:lstStyle>
            <a:lvl1pPr algn="l">
              <a:defRPr sz="4000" b="1" cap="all"/>
            </a:lvl1pPr>
          </a:lstStyle>
          <a:p>
            <a:r>
              <a:rPr lang="ja-JP" altLang="en-US"/>
              <a:t>マスタ タイトルの書式設定</a:t>
            </a:r>
          </a:p>
        </p:txBody>
      </p:sp>
      <p:sp>
        <p:nvSpPr>
          <p:cNvPr id="1451" name="テキスト プレースホルダ 2"/>
          <p:cNvSpPr>
            <a:spLocks noGrp="1"/>
          </p:cNvSpPr>
          <p:nvPr>
            <p:ph type="body" idx="1"/>
          </p:nvPr>
        </p:nvSpPr>
        <p:spPr>
          <a:xfrm>
            <a:off x="782506" y="2906729"/>
            <a:ext cx="8420100" cy="1500187"/>
          </a:xfrm>
        </p:spPr>
        <p:txBody>
          <a:bodyPr anchor="b"/>
          <a:lstStyle>
            <a:lvl1pPr marL="0" indent="0">
              <a:buNone/>
              <a:defRPr sz="2000"/>
            </a:lvl1pPr>
            <a:lvl2pPr marL="457136" indent="0">
              <a:buNone/>
              <a:defRPr sz="1800"/>
            </a:lvl2pPr>
            <a:lvl3pPr marL="914273" indent="0">
              <a:buNone/>
              <a:defRPr sz="1600"/>
            </a:lvl3pPr>
            <a:lvl4pPr marL="1371408" indent="0">
              <a:buNone/>
              <a:defRPr sz="1400"/>
            </a:lvl4pPr>
            <a:lvl5pPr marL="1828545" indent="0">
              <a:buNone/>
              <a:defRPr sz="1400"/>
            </a:lvl5pPr>
            <a:lvl6pPr marL="2285681" indent="0">
              <a:buNone/>
              <a:defRPr sz="1400"/>
            </a:lvl6pPr>
            <a:lvl7pPr marL="2742819" indent="0">
              <a:buNone/>
              <a:defRPr sz="1400"/>
            </a:lvl7pPr>
            <a:lvl8pPr marL="3199954" indent="0">
              <a:buNone/>
              <a:defRPr sz="1400"/>
            </a:lvl8pPr>
            <a:lvl9pPr marL="3657090" indent="0">
              <a:buNone/>
              <a:defRPr sz="1400"/>
            </a:lvl9pPr>
          </a:lstStyle>
          <a:p>
            <a:pPr lvl="0"/>
            <a:r>
              <a:rPr lang="ja-JP" altLang="en-US"/>
              <a:t>マスタ テキストの書式設定</a:t>
            </a:r>
          </a:p>
        </p:txBody>
      </p:sp>
      <p:sp>
        <p:nvSpPr>
          <p:cNvPr id="145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45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0" name="タイトル 1"/>
          <p:cNvSpPr>
            <a:spLocks noGrp="1"/>
          </p:cNvSpPr>
          <p:nvPr>
            <p:ph type="title"/>
          </p:nvPr>
        </p:nvSpPr>
        <p:spPr/>
        <p:txBody>
          <a:bodyPr/>
          <a:lstStyle/>
          <a:p>
            <a:r>
              <a:rPr lang="ja-JP" altLang="en-US"/>
              <a:t>マスタ タイトルの書式設定</a:t>
            </a:r>
          </a:p>
        </p:txBody>
      </p:sp>
      <p:sp>
        <p:nvSpPr>
          <p:cNvPr id="107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7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73" name="Rectangle 5"/>
          <p:cNvSpPr>
            <a:spLocks noGrp="1" noChangeArrowheads="1"/>
          </p:cNvSpPr>
          <p:nvPr>
            <p:ph type="sldNum" sz="quarter" idx="12"/>
          </p:nvPr>
        </p:nvSpPr>
        <p:spPr>
          <a:xfrm>
            <a:off x="9468150" y="6510244"/>
            <a:ext cx="741230" cy="476250"/>
          </a:xfrm>
          <a:prstGeom prst="rect">
            <a:avLst/>
          </a:prstGeom>
          <a:ln/>
        </p:spPr>
        <p:txBody>
          <a:bodyPr/>
          <a:lstStyle>
            <a:lvl1pPr>
              <a:defRPr sz="1600" b="1"/>
            </a:lvl1pPr>
          </a:lstStyle>
          <a:p>
            <a:pPr>
              <a:defRPr/>
            </a:pPr>
            <a:fld id="{7A849445-0847-4E28-BE39-84B823274A4C}" type="slidenum">
              <a:rPr lang="en-US" altLang="ja-JP" smtClean="0">
                <a:solidFill>
                  <a:srgbClr val="000000"/>
                </a:solidFill>
              </a:rPr>
              <a:pPr>
                <a:defRPr/>
              </a:pPr>
              <a:t>‹#›</a:t>
            </a:fld>
            <a:endParaRPr lang="en-US" altLang="ja-JP" dirty="0">
              <a:solidFill>
                <a:srgbClr val="000000"/>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455" name="タイトル 1"/>
          <p:cNvSpPr>
            <a:spLocks noGrp="1"/>
          </p:cNvSpPr>
          <p:nvPr>
            <p:ph type="title"/>
          </p:nvPr>
        </p:nvSpPr>
        <p:spPr/>
        <p:txBody>
          <a:bodyPr/>
          <a:lstStyle/>
          <a:p>
            <a:r>
              <a:rPr lang="ja-JP" altLang="en-US"/>
              <a:t>マスタ タイトルの書式設定</a:t>
            </a:r>
          </a:p>
        </p:txBody>
      </p:sp>
      <p:sp>
        <p:nvSpPr>
          <p:cNvPr id="1456" name="コンテンツ プレースホルダ 2"/>
          <p:cNvSpPr>
            <a:spLocks noGrp="1"/>
          </p:cNvSpPr>
          <p:nvPr>
            <p:ph sz="half" idx="1"/>
          </p:nvPr>
        </p:nvSpPr>
        <p:spPr>
          <a:xfrm>
            <a:off x="495300" y="160021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57" name="コンテンツ プレースホルダ 3"/>
          <p:cNvSpPr>
            <a:spLocks noGrp="1"/>
          </p:cNvSpPr>
          <p:nvPr>
            <p:ph sz="half" idx="2"/>
          </p:nvPr>
        </p:nvSpPr>
        <p:spPr>
          <a:xfrm>
            <a:off x="5035550" y="160021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58"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459"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461"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1462"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36" indent="0">
              <a:buNone/>
              <a:defRPr sz="2000" b="1"/>
            </a:lvl2pPr>
            <a:lvl3pPr marL="914273" indent="0">
              <a:buNone/>
              <a:defRPr sz="1800" b="1"/>
            </a:lvl3pPr>
            <a:lvl4pPr marL="1371408" indent="0">
              <a:buNone/>
              <a:defRPr sz="1600" b="1"/>
            </a:lvl4pPr>
            <a:lvl5pPr marL="1828545" indent="0">
              <a:buNone/>
              <a:defRPr sz="1600" b="1"/>
            </a:lvl5pPr>
            <a:lvl6pPr marL="2285681" indent="0">
              <a:buNone/>
              <a:defRPr sz="1600" b="1"/>
            </a:lvl6pPr>
            <a:lvl7pPr marL="2742819" indent="0">
              <a:buNone/>
              <a:defRPr sz="1600" b="1"/>
            </a:lvl7pPr>
            <a:lvl8pPr marL="3199954" indent="0">
              <a:buNone/>
              <a:defRPr sz="1600" b="1"/>
            </a:lvl8pPr>
            <a:lvl9pPr marL="3657090" indent="0">
              <a:buNone/>
              <a:defRPr sz="1600" b="1"/>
            </a:lvl9pPr>
          </a:lstStyle>
          <a:p>
            <a:pPr lvl="0"/>
            <a:r>
              <a:rPr lang="ja-JP" altLang="en-US"/>
              <a:t>マスタ テキストの書式設定</a:t>
            </a:r>
          </a:p>
        </p:txBody>
      </p:sp>
      <p:sp>
        <p:nvSpPr>
          <p:cNvPr id="1463" name="コンテンツ プレースホルダ 3"/>
          <p:cNvSpPr>
            <a:spLocks noGrp="1"/>
          </p:cNvSpPr>
          <p:nvPr>
            <p:ph sz="half" idx="2"/>
          </p:nvPr>
        </p:nvSpPr>
        <p:spPr>
          <a:xfrm>
            <a:off x="495301"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64" name="テキスト プレースホルダ 4"/>
          <p:cNvSpPr>
            <a:spLocks noGrp="1"/>
          </p:cNvSpPr>
          <p:nvPr>
            <p:ph type="body" sz="quarter" idx="3"/>
          </p:nvPr>
        </p:nvSpPr>
        <p:spPr>
          <a:xfrm>
            <a:off x="5032112" y="1535113"/>
            <a:ext cx="4378591" cy="639762"/>
          </a:xfrm>
        </p:spPr>
        <p:txBody>
          <a:bodyPr anchor="b"/>
          <a:lstStyle>
            <a:lvl1pPr marL="0" indent="0">
              <a:buNone/>
              <a:defRPr sz="2400" b="1"/>
            </a:lvl1pPr>
            <a:lvl2pPr marL="457136" indent="0">
              <a:buNone/>
              <a:defRPr sz="2000" b="1"/>
            </a:lvl2pPr>
            <a:lvl3pPr marL="914273" indent="0">
              <a:buNone/>
              <a:defRPr sz="1800" b="1"/>
            </a:lvl3pPr>
            <a:lvl4pPr marL="1371408" indent="0">
              <a:buNone/>
              <a:defRPr sz="1600" b="1"/>
            </a:lvl4pPr>
            <a:lvl5pPr marL="1828545" indent="0">
              <a:buNone/>
              <a:defRPr sz="1600" b="1"/>
            </a:lvl5pPr>
            <a:lvl6pPr marL="2285681" indent="0">
              <a:buNone/>
              <a:defRPr sz="1600" b="1"/>
            </a:lvl6pPr>
            <a:lvl7pPr marL="2742819" indent="0">
              <a:buNone/>
              <a:defRPr sz="1600" b="1"/>
            </a:lvl7pPr>
            <a:lvl8pPr marL="3199954" indent="0">
              <a:buNone/>
              <a:defRPr sz="1600" b="1"/>
            </a:lvl8pPr>
            <a:lvl9pPr marL="3657090" indent="0">
              <a:buNone/>
              <a:defRPr sz="1600" b="1"/>
            </a:lvl9pPr>
          </a:lstStyle>
          <a:p>
            <a:pPr lvl="0"/>
            <a:r>
              <a:rPr lang="ja-JP" altLang="en-US"/>
              <a:t>マスタ テキストの書式設定</a:t>
            </a:r>
          </a:p>
        </p:txBody>
      </p:sp>
      <p:sp>
        <p:nvSpPr>
          <p:cNvPr id="1465" name="コンテンツ プレースホルダ 5"/>
          <p:cNvSpPr>
            <a:spLocks noGrp="1"/>
          </p:cNvSpPr>
          <p:nvPr>
            <p:ph sz="quarter" idx="4"/>
          </p:nvPr>
        </p:nvSpPr>
        <p:spPr>
          <a:xfrm>
            <a:off x="5032112" y="2174878"/>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66"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467"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469" name="タイトル 1"/>
          <p:cNvSpPr>
            <a:spLocks noGrp="1"/>
          </p:cNvSpPr>
          <p:nvPr>
            <p:ph type="title"/>
          </p:nvPr>
        </p:nvSpPr>
        <p:spPr/>
        <p:txBody>
          <a:bodyPr/>
          <a:lstStyle/>
          <a:p>
            <a:r>
              <a:rPr lang="ja-JP" altLang="en-US"/>
              <a:t>マスタ タイトルの書式設定</a:t>
            </a:r>
          </a:p>
        </p:txBody>
      </p:sp>
      <p:sp>
        <p:nvSpPr>
          <p:cNvPr id="1470"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471"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1472" name="Rectangle 6"/>
          <p:cNvSpPr>
            <a:spLocks noGrp="1" noChangeArrowheads="1"/>
          </p:cNvSpPr>
          <p:nvPr>
            <p:ph type="sldNum" sz="quarter" idx="12"/>
          </p:nvPr>
        </p:nvSpPr>
        <p:spPr>
          <a:xfrm>
            <a:off x="7594600" y="6237288"/>
            <a:ext cx="2311400" cy="476250"/>
          </a:xfrm>
          <a:prstGeom prst="rect">
            <a:avLst/>
          </a:prstGeom>
          <a:ln/>
        </p:spPr>
        <p:txBody>
          <a:bodyPr lIns="91428" tIns="45714" rIns="91428" bIns="45714"/>
          <a:lstStyle>
            <a:lvl1pPr>
              <a:defRPr/>
            </a:lvl1pPr>
          </a:lstStyle>
          <a:p>
            <a:pPr fontAlgn="auto">
              <a:spcBef>
                <a:spcPts val="0"/>
              </a:spcBef>
              <a:spcAft>
                <a:spcPts val="0"/>
              </a:spcAft>
              <a:defRPr/>
            </a:pPr>
            <a:fld id="{A7F5E361-17CC-4AEB-AF22-50576335808C}" type="slidenum">
              <a:rPr lang="en-US" altLang="ja-JP" smtClean="0">
                <a:solidFill>
                  <a:prstClr val="black"/>
                </a:solidFill>
                <a:latin typeface="Arial"/>
                <a:ea typeface="ＭＳ Ｐゴシック"/>
              </a:rPr>
              <a:pPr fontAlgn="auto">
                <a:spcBef>
                  <a:spcPts val="0"/>
                </a:spcBef>
                <a:spcAft>
                  <a:spcPts val="0"/>
                </a:spcAft>
                <a:defRPr/>
              </a:pPr>
              <a:t>‹#›</a:t>
            </a:fld>
            <a:endParaRPr lang="en-US" altLang="ja-JP">
              <a:solidFill>
                <a:prstClr val="black"/>
              </a:solidFill>
              <a:latin typeface="Arial"/>
              <a:ea typeface="ＭＳ Ｐゴシック"/>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47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47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477" name="タイトル 1"/>
          <p:cNvSpPr>
            <a:spLocks noGrp="1"/>
          </p:cNvSpPr>
          <p:nvPr>
            <p:ph type="title"/>
          </p:nvPr>
        </p:nvSpPr>
        <p:spPr>
          <a:xfrm>
            <a:off x="495309" y="273053"/>
            <a:ext cx="3259006" cy="1162050"/>
          </a:xfrm>
        </p:spPr>
        <p:txBody>
          <a:bodyPr anchor="b"/>
          <a:lstStyle>
            <a:lvl1pPr algn="l">
              <a:defRPr sz="2000" b="1"/>
            </a:lvl1pPr>
          </a:lstStyle>
          <a:p>
            <a:r>
              <a:rPr lang="ja-JP" altLang="en-US"/>
              <a:t>マスタ タイトルの書式設定</a:t>
            </a:r>
          </a:p>
        </p:txBody>
      </p:sp>
      <p:sp>
        <p:nvSpPr>
          <p:cNvPr id="1478" name="コンテンツ プレースホルダ 2"/>
          <p:cNvSpPr>
            <a:spLocks noGrp="1"/>
          </p:cNvSpPr>
          <p:nvPr>
            <p:ph idx="1"/>
          </p:nvPr>
        </p:nvSpPr>
        <p:spPr>
          <a:xfrm>
            <a:off x="3872980" y="273063"/>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79" name="テキスト プレースホルダ 3"/>
          <p:cNvSpPr>
            <a:spLocks noGrp="1"/>
          </p:cNvSpPr>
          <p:nvPr>
            <p:ph type="body" sz="half" idx="2"/>
          </p:nvPr>
        </p:nvSpPr>
        <p:spPr>
          <a:xfrm>
            <a:off x="495309" y="1435110"/>
            <a:ext cx="3259006" cy="4691063"/>
          </a:xfrm>
        </p:spPr>
        <p:txBody>
          <a:bodyPr/>
          <a:lstStyle>
            <a:lvl1pPr marL="0" indent="0">
              <a:buNone/>
              <a:defRPr sz="1400"/>
            </a:lvl1pPr>
            <a:lvl2pPr marL="457136" indent="0">
              <a:buNone/>
              <a:defRPr sz="1200"/>
            </a:lvl2pPr>
            <a:lvl3pPr marL="914273" indent="0">
              <a:buNone/>
              <a:defRPr sz="1000"/>
            </a:lvl3pPr>
            <a:lvl4pPr marL="1371408" indent="0">
              <a:buNone/>
              <a:defRPr sz="900"/>
            </a:lvl4pPr>
            <a:lvl5pPr marL="1828545" indent="0">
              <a:buNone/>
              <a:defRPr sz="900"/>
            </a:lvl5pPr>
            <a:lvl6pPr marL="2285681" indent="0">
              <a:buNone/>
              <a:defRPr sz="900"/>
            </a:lvl6pPr>
            <a:lvl7pPr marL="2742819" indent="0">
              <a:buNone/>
              <a:defRPr sz="900"/>
            </a:lvl7pPr>
            <a:lvl8pPr marL="3199954" indent="0">
              <a:buNone/>
              <a:defRPr sz="900"/>
            </a:lvl8pPr>
            <a:lvl9pPr marL="3657090" indent="0">
              <a:buNone/>
              <a:defRPr sz="900"/>
            </a:lvl9pPr>
          </a:lstStyle>
          <a:p>
            <a:pPr lvl="0"/>
            <a:r>
              <a:rPr lang="ja-JP" altLang="en-US"/>
              <a:t>マスタ テキストの書式設定</a:t>
            </a:r>
          </a:p>
        </p:txBody>
      </p:sp>
      <p:sp>
        <p:nvSpPr>
          <p:cNvPr id="1480"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481"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483" name="タイトル 1"/>
          <p:cNvSpPr>
            <a:spLocks noGrp="1"/>
          </p:cNvSpPr>
          <p:nvPr>
            <p:ph type="title"/>
          </p:nvPr>
        </p:nvSpPr>
        <p:spPr>
          <a:xfrm>
            <a:off x="1941648" y="4800600"/>
            <a:ext cx="5943600" cy="566738"/>
          </a:xfrm>
        </p:spPr>
        <p:txBody>
          <a:bodyPr anchor="b"/>
          <a:lstStyle>
            <a:lvl1pPr algn="l">
              <a:defRPr sz="2000" b="1"/>
            </a:lvl1pPr>
          </a:lstStyle>
          <a:p>
            <a:r>
              <a:rPr lang="ja-JP" altLang="en-US"/>
              <a:t>マスタ タイトルの書式設定</a:t>
            </a:r>
          </a:p>
        </p:txBody>
      </p:sp>
      <p:sp>
        <p:nvSpPr>
          <p:cNvPr id="1484" name="図プレースホルダ 2"/>
          <p:cNvSpPr>
            <a:spLocks noGrp="1"/>
          </p:cNvSpPr>
          <p:nvPr>
            <p:ph type="pic" idx="1"/>
          </p:nvPr>
        </p:nvSpPr>
        <p:spPr>
          <a:xfrm>
            <a:off x="1941648" y="612775"/>
            <a:ext cx="5943600" cy="4114800"/>
          </a:xfrm>
        </p:spPr>
        <p:txBody>
          <a:bodyPr/>
          <a:lstStyle>
            <a:lvl1pPr marL="0" indent="0">
              <a:buNone/>
              <a:defRPr sz="3200"/>
            </a:lvl1pPr>
            <a:lvl2pPr marL="457136" indent="0">
              <a:buNone/>
              <a:defRPr sz="2800"/>
            </a:lvl2pPr>
            <a:lvl3pPr marL="914273" indent="0">
              <a:buNone/>
              <a:defRPr sz="2400"/>
            </a:lvl3pPr>
            <a:lvl4pPr marL="1371408" indent="0">
              <a:buNone/>
              <a:defRPr sz="2000"/>
            </a:lvl4pPr>
            <a:lvl5pPr marL="1828545" indent="0">
              <a:buNone/>
              <a:defRPr sz="2000"/>
            </a:lvl5pPr>
            <a:lvl6pPr marL="2285681" indent="0">
              <a:buNone/>
              <a:defRPr sz="2000"/>
            </a:lvl6pPr>
            <a:lvl7pPr marL="2742819" indent="0">
              <a:buNone/>
              <a:defRPr sz="2000"/>
            </a:lvl7pPr>
            <a:lvl8pPr marL="3199954" indent="0">
              <a:buNone/>
              <a:defRPr sz="2000"/>
            </a:lvl8pPr>
            <a:lvl9pPr marL="3657090" indent="0">
              <a:buNone/>
              <a:defRPr sz="2000"/>
            </a:lvl9pPr>
          </a:lstStyle>
          <a:p>
            <a:pPr lvl="0"/>
            <a:r>
              <a:rPr lang="ja-JP" altLang="en-US" noProof="0"/>
              <a:t>アイコンをクリックして図を追加</a:t>
            </a:r>
          </a:p>
        </p:txBody>
      </p:sp>
      <p:sp>
        <p:nvSpPr>
          <p:cNvPr id="1485" name="テキスト プレースホルダ 3"/>
          <p:cNvSpPr>
            <a:spLocks noGrp="1"/>
          </p:cNvSpPr>
          <p:nvPr>
            <p:ph type="body" sz="half" idx="2"/>
          </p:nvPr>
        </p:nvSpPr>
        <p:spPr>
          <a:xfrm>
            <a:off x="1941648" y="5367338"/>
            <a:ext cx="5943600" cy="804862"/>
          </a:xfrm>
        </p:spPr>
        <p:txBody>
          <a:bodyPr/>
          <a:lstStyle>
            <a:lvl1pPr marL="0" indent="0">
              <a:buNone/>
              <a:defRPr sz="1400"/>
            </a:lvl1pPr>
            <a:lvl2pPr marL="457136" indent="0">
              <a:buNone/>
              <a:defRPr sz="1200"/>
            </a:lvl2pPr>
            <a:lvl3pPr marL="914273" indent="0">
              <a:buNone/>
              <a:defRPr sz="1000"/>
            </a:lvl3pPr>
            <a:lvl4pPr marL="1371408" indent="0">
              <a:buNone/>
              <a:defRPr sz="900"/>
            </a:lvl4pPr>
            <a:lvl5pPr marL="1828545" indent="0">
              <a:buNone/>
              <a:defRPr sz="900"/>
            </a:lvl5pPr>
            <a:lvl6pPr marL="2285681" indent="0">
              <a:buNone/>
              <a:defRPr sz="900"/>
            </a:lvl6pPr>
            <a:lvl7pPr marL="2742819" indent="0">
              <a:buNone/>
              <a:defRPr sz="900"/>
            </a:lvl7pPr>
            <a:lvl8pPr marL="3199954" indent="0">
              <a:buNone/>
              <a:defRPr sz="900"/>
            </a:lvl8pPr>
            <a:lvl9pPr marL="3657090" indent="0">
              <a:buNone/>
              <a:defRPr sz="900"/>
            </a:lvl9pPr>
          </a:lstStyle>
          <a:p>
            <a:pPr lvl="0"/>
            <a:r>
              <a:rPr lang="ja-JP" altLang="en-US"/>
              <a:t>マスタ テキストの書式設定</a:t>
            </a:r>
          </a:p>
        </p:txBody>
      </p:sp>
      <p:sp>
        <p:nvSpPr>
          <p:cNvPr id="1486"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487"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489" name="タイトル 1"/>
          <p:cNvSpPr>
            <a:spLocks noGrp="1"/>
          </p:cNvSpPr>
          <p:nvPr>
            <p:ph type="title"/>
          </p:nvPr>
        </p:nvSpPr>
        <p:spPr/>
        <p:txBody>
          <a:bodyPr/>
          <a:lstStyle/>
          <a:p>
            <a:r>
              <a:rPr lang="ja-JP" altLang="en-US"/>
              <a:t>マスタ タイトルの書式設定</a:t>
            </a:r>
          </a:p>
        </p:txBody>
      </p:sp>
      <p:sp>
        <p:nvSpPr>
          <p:cNvPr id="149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91"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492"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494" name="縦書きタイトル 1"/>
          <p:cNvSpPr>
            <a:spLocks noGrp="1"/>
          </p:cNvSpPr>
          <p:nvPr>
            <p:ph type="title" orient="vert"/>
          </p:nvPr>
        </p:nvSpPr>
        <p:spPr>
          <a:xfrm>
            <a:off x="7058026" y="15"/>
            <a:ext cx="2352675" cy="6126163"/>
          </a:xfrm>
        </p:spPr>
        <p:txBody>
          <a:bodyPr vert="eaVert"/>
          <a:lstStyle/>
          <a:p>
            <a:r>
              <a:rPr lang="ja-JP" altLang="en-US"/>
              <a:t>マスタ タイトルの書式設定</a:t>
            </a:r>
          </a:p>
        </p:txBody>
      </p:sp>
      <p:sp>
        <p:nvSpPr>
          <p:cNvPr id="1495" name="縦書きテキスト プレースホルダ 2"/>
          <p:cNvSpPr>
            <a:spLocks noGrp="1"/>
          </p:cNvSpPr>
          <p:nvPr>
            <p:ph type="body" orient="vert" idx="1"/>
          </p:nvPr>
        </p:nvSpPr>
        <p:spPr>
          <a:xfrm>
            <a:off x="4" y="15"/>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96"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497"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511" name="Picture 7" descr="mlit_top"/>
          <p:cNvPicPr>
            <a:picLocks noChangeAspect="1" noChangeArrowheads="1"/>
          </p:cNvPicPr>
          <p:nvPr/>
        </p:nvPicPr>
        <p:blipFill>
          <a:blip r:embed="rId2" cstate="print"/>
          <a:srcRect t="62230"/>
          <a:stretch>
            <a:fillRect/>
          </a:stretch>
        </p:blipFill>
        <p:spPr>
          <a:xfrm>
            <a:off x="0" y="6524658"/>
            <a:ext cx="9906000" cy="333375"/>
          </a:xfrm>
          <a:prstGeom prst="rect">
            <a:avLst/>
          </a:prstGeom>
          <a:noFill/>
          <a:ln w="9525">
            <a:noFill/>
            <a:miter lim="800000"/>
            <a:headEnd/>
            <a:tailEnd/>
          </a:ln>
        </p:spPr>
      </p:pic>
      <p:sp>
        <p:nvSpPr>
          <p:cNvPr id="1512" name="Rectangle 9"/>
          <p:cNvSpPr>
            <a:spLocks noChangeArrowheads="1"/>
          </p:cNvSpPr>
          <p:nvPr/>
        </p:nvSpPr>
        <p:spPr>
          <a:xfrm>
            <a:off x="1833566" y="3284574"/>
            <a:ext cx="8072437" cy="73025"/>
          </a:xfrm>
          <a:prstGeom prst="rect">
            <a:avLst/>
          </a:prstGeom>
          <a:solidFill>
            <a:srgbClr val="0066CC"/>
          </a:solidFill>
          <a:ln w="9525">
            <a:noFill/>
            <a:miter lim="800000"/>
            <a:headEnd/>
            <a:tailEnd/>
          </a:ln>
          <a:effectLst/>
        </p:spPr>
        <p:txBody>
          <a:bodyPr wrap="none" lIns="91428" tIns="45714" rIns="91428" bIns="45714" anchor="ctr"/>
          <a:lstStyle/>
          <a:p>
            <a:pPr>
              <a:defRPr/>
            </a:pPr>
            <a:endParaRPr lang="ja-JP" altLang="en-US">
              <a:solidFill>
                <a:prstClr val="black"/>
              </a:solidFill>
              <a:latin typeface="Arial"/>
              <a:ea typeface="ＭＳ Ｐゴシック"/>
            </a:endParaRPr>
          </a:p>
        </p:txBody>
      </p:sp>
      <p:pic>
        <p:nvPicPr>
          <p:cNvPr id="1513" name="Picture 11"/>
          <p:cNvPicPr>
            <a:picLocks noChangeAspect="1" noChangeArrowheads="1"/>
          </p:cNvPicPr>
          <p:nvPr/>
        </p:nvPicPr>
        <p:blipFill>
          <a:blip r:embed="rId3" cstate="print"/>
          <a:stretch>
            <a:fillRect/>
          </a:stretch>
        </p:blipFill>
        <p:spPr>
          <a:xfrm>
            <a:off x="3" y="6051586"/>
            <a:ext cx="2301875" cy="473075"/>
          </a:xfrm>
          <a:prstGeom prst="rect">
            <a:avLst/>
          </a:prstGeom>
          <a:noFill/>
          <a:ln w="9525">
            <a:noFill/>
            <a:miter lim="800000"/>
            <a:headEnd/>
            <a:tailEnd/>
          </a:ln>
        </p:spPr>
      </p:pic>
      <p:sp>
        <p:nvSpPr>
          <p:cNvPr id="1514" name="Text Box 12"/>
          <p:cNvSpPr txBox="1">
            <a:spLocks noChangeArrowheads="1"/>
          </p:cNvSpPr>
          <p:nvPr/>
        </p:nvSpPr>
        <p:spPr>
          <a:xfrm>
            <a:off x="0" y="6524658"/>
            <a:ext cx="3642920" cy="276999"/>
          </a:xfrm>
          <a:prstGeom prst="rect">
            <a:avLst/>
          </a:prstGeom>
          <a:noFill/>
          <a:ln w="9525">
            <a:noFill/>
            <a:miter lim="800000"/>
            <a:headEnd/>
            <a:tailEnd/>
          </a:ln>
          <a:effectLst/>
        </p:spPr>
        <p:txBody>
          <a:bodyPr wrap="none" lIns="91428" tIns="45714" rIns="91428" bIns="45714">
            <a:spAutoFit/>
          </a:bodyPr>
          <a:lstStyle/>
          <a:p>
            <a:pPr>
              <a:defRPr/>
            </a:pPr>
            <a:r>
              <a:rPr lang="en-US" altLang="ja-JP" sz="1200" i="1" dirty="0">
                <a:solidFill>
                  <a:prstClr val="white"/>
                </a:solidFill>
                <a:latin typeface="Times New Roman" pitchFamily="18" charset="0"/>
                <a:ea typeface="ＭＳ Ｐゴシック"/>
              </a:rPr>
              <a:t>Ministry of Land, Infrastructure, Transport and Tourism</a:t>
            </a:r>
          </a:p>
        </p:txBody>
      </p:sp>
      <p:sp>
        <p:nvSpPr>
          <p:cNvPr id="1515" name="Rectangle 2"/>
          <p:cNvSpPr>
            <a:spLocks noGrp="1" noChangeArrowheads="1"/>
          </p:cNvSpPr>
          <p:nvPr>
            <p:ph type="ctrTitle"/>
          </p:nvPr>
        </p:nvSpPr>
        <p:spPr>
          <a:xfrm>
            <a:off x="1754191" y="2133637"/>
            <a:ext cx="8151813" cy="1470025"/>
          </a:xfrm>
        </p:spPr>
        <p:txBody>
          <a:bodyPr/>
          <a:lstStyle>
            <a:lvl1pPr>
              <a:defRPr sz="4000"/>
            </a:lvl1pPr>
          </a:lstStyle>
          <a:p>
            <a:r>
              <a:rPr lang="ja-JP" altLang="en-US"/>
              <a:t>マスタ タイトルの書式設定</a:t>
            </a:r>
          </a:p>
        </p:txBody>
      </p:sp>
      <p:sp>
        <p:nvSpPr>
          <p:cNvPr id="1516"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517" name="Rectangle 4"/>
          <p:cNvSpPr>
            <a:spLocks noGrp="1" noChangeArrowheads="1"/>
          </p:cNvSpPr>
          <p:nvPr>
            <p:ph type="dt" sz="half" idx="10"/>
          </p:nvPr>
        </p:nvSpPr>
        <p:spPr/>
        <p:txBody>
          <a:bodyPr/>
          <a:lstStyle>
            <a:lvl1pPr>
              <a:defRPr/>
            </a:lvl1pPr>
          </a:lstStyle>
          <a:p>
            <a:pPr>
              <a:defRPr/>
            </a:pPr>
            <a:endParaRPr lang="en-US" altLang="ja-JP">
              <a:solidFill>
                <a:prstClr val="black"/>
              </a:solidFill>
            </a:endParaRPr>
          </a:p>
        </p:txBody>
      </p:sp>
      <p:sp>
        <p:nvSpPr>
          <p:cNvPr id="1518" name="Rectangle 5"/>
          <p:cNvSpPr>
            <a:spLocks noGrp="1" noChangeArrowheads="1"/>
          </p:cNvSpPr>
          <p:nvPr>
            <p:ph type="ftr" sz="quarter" idx="11"/>
          </p:nvPr>
        </p:nvSpPr>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520" name="タイトル 1"/>
          <p:cNvSpPr>
            <a:spLocks noGrp="1"/>
          </p:cNvSpPr>
          <p:nvPr>
            <p:ph type="title"/>
          </p:nvPr>
        </p:nvSpPr>
        <p:spPr/>
        <p:txBody>
          <a:bodyPr/>
          <a:lstStyle/>
          <a:p>
            <a:r>
              <a:rPr lang="ja-JP" altLang="en-US"/>
              <a:t>マスタ タイトルの書式設定</a:t>
            </a:r>
          </a:p>
        </p:txBody>
      </p:sp>
      <p:sp>
        <p:nvSpPr>
          <p:cNvPr id="1521"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2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52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7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77" name="Rectangle 5"/>
          <p:cNvSpPr>
            <a:spLocks noGrp="1" noChangeArrowheads="1"/>
          </p:cNvSpPr>
          <p:nvPr>
            <p:ph type="sldNum" sz="quarter" idx="12"/>
          </p:nvPr>
        </p:nvSpPr>
        <p:spPr>
          <a:xfrm>
            <a:off x="9468150" y="6510244"/>
            <a:ext cx="741230" cy="476250"/>
          </a:xfrm>
          <a:prstGeom prst="rect">
            <a:avLst/>
          </a:prstGeom>
          <a:ln/>
        </p:spPr>
        <p:txBody>
          <a:bodyPr/>
          <a:lstStyle>
            <a:lvl1pPr>
              <a:defRPr sz="1600" b="1"/>
            </a:lvl1pPr>
          </a:lstStyle>
          <a:p>
            <a:pPr>
              <a:defRPr/>
            </a:pPr>
            <a:fld id="{7A849445-0847-4E28-BE39-84B823274A4C}" type="slidenum">
              <a:rPr lang="en-US" altLang="ja-JP" smtClean="0">
                <a:solidFill>
                  <a:srgbClr val="000000"/>
                </a:solidFill>
              </a:rPr>
              <a:pPr>
                <a:defRPr/>
              </a:pPr>
              <a:t>‹#›</a:t>
            </a:fld>
            <a:endParaRPr lang="en-US" altLang="ja-JP" dirty="0">
              <a:solidFill>
                <a:srgbClr val="000000"/>
              </a:solidFil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525" name="タイトル 1"/>
          <p:cNvSpPr>
            <a:spLocks noGrp="1"/>
          </p:cNvSpPr>
          <p:nvPr>
            <p:ph type="title"/>
          </p:nvPr>
        </p:nvSpPr>
        <p:spPr>
          <a:xfrm>
            <a:off x="782506" y="4406936"/>
            <a:ext cx="8420100" cy="1362075"/>
          </a:xfrm>
        </p:spPr>
        <p:txBody>
          <a:bodyPr anchor="t"/>
          <a:lstStyle>
            <a:lvl1pPr algn="l">
              <a:defRPr sz="4000" b="1" cap="all"/>
            </a:lvl1pPr>
          </a:lstStyle>
          <a:p>
            <a:r>
              <a:rPr lang="ja-JP" altLang="en-US"/>
              <a:t>マスタ タイトルの書式設定</a:t>
            </a:r>
          </a:p>
        </p:txBody>
      </p:sp>
      <p:sp>
        <p:nvSpPr>
          <p:cNvPr id="1526" name="テキスト プレースホルダ 2"/>
          <p:cNvSpPr>
            <a:spLocks noGrp="1"/>
          </p:cNvSpPr>
          <p:nvPr>
            <p:ph type="body" idx="1"/>
          </p:nvPr>
        </p:nvSpPr>
        <p:spPr>
          <a:xfrm>
            <a:off x="782506" y="2906725"/>
            <a:ext cx="8420100" cy="1500187"/>
          </a:xfrm>
        </p:spPr>
        <p:txBody>
          <a:bodyPr anchor="b"/>
          <a:lstStyle>
            <a:lvl1pPr marL="0" indent="0">
              <a:buNone/>
              <a:defRPr sz="2000"/>
            </a:lvl1pPr>
            <a:lvl2pPr marL="457136" indent="0">
              <a:buNone/>
              <a:defRPr sz="1800"/>
            </a:lvl2pPr>
            <a:lvl3pPr marL="914273" indent="0">
              <a:buNone/>
              <a:defRPr sz="1600"/>
            </a:lvl3pPr>
            <a:lvl4pPr marL="1371408" indent="0">
              <a:buNone/>
              <a:defRPr sz="1400"/>
            </a:lvl4pPr>
            <a:lvl5pPr marL="1828545" indent="0">
              <a:buNone/>
              <a:defRPr sz="1400"/>
            </a:lvl5pPr>
            <a:lvl6pPr marL="2285681" indent="0">
              <a:buNone/>
              <a:defRPr sz="1400"/>
            </a:lvl6pPr>
            <a:lvl7pPr marL="2742819" indent="0">
              <a:buNone/>
              <a:defRPr sz="1400"/>
            </a:lvl7pPr>
            <a:lvl8pPr marL="3199954" indent="0">
              <a:buNone/>
              <a:defRPr sz="1400"/>
            </a:lvl8pPr>
            <a:lvl9pPr marL="3657090" indent="0">
              <a:buNone/>
              <a:defRPr sz="1400"/>
            </a:lvl9pPr>
          </a:lstStyle>
          <a:p>
            <a:pPr lvl="0"/>
            <a:r>
              <a:rPr lang="ja-JP" altLang="en-US"/>
              <a:t>マスタ テキストの書式設定</a:t>
            </a:r>
          </a:p>
        </p:txBody>
      </p:sp>
      <p:sp>
        <p:nvSpPr>
          <p:cNvPr id="152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52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530" name="タイトル 1"/>
          <p:cNvSpPr>
            <a:spLocks noGrp="1"/>
          </p:cNvSpPr>
          <p:nvPr>
            <p:ph type="title"/>
          </p:nvPr>
        </p:nvSpPr>
        <p:spPr/>
        <p:txBody>
          <a:bodyPr/>
          <a:lstStyle/>
          <a:p>
            <a:r>
              <a:rPr lang="ja-JP" altLang="en-US"/>
              <a:t>マスタ タイトルの書式設定</a:t>
            </a:r>
          </a:p>
        </p:txBody>
      </p:sp>
      <p:sp>
        <p:nvSpPr>
          <p:cNvPr id="1531" name="コンテンツ プレースホルダ 2"/>
          <p:cNvSpPr>
            <a:spLocks noGrp="1"/>
          </p:cNvSpPr>
          <p:nvPr>
            <p:ph sz="half" idx="1"/>
          </p:nvPr>
        </p:nvSpPr>
        <p:spPr>
          <a:xfrm>
            <a:off x="495300" y="1600209"/>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2" name="コンテンツ プレースホルダ 3"/>
          <p:cNvSpPr>
            <a:spLocks noGrp="1"/>
          </p:cNvSpPr>
          <p:nvPr>
            <p:ph sz="half" idx="2"/>
          </p:nvPr>
        </p:nvSpPr>
        <p:spPr>
          <a:xfrm>
            <a:off x="5035550" y="1600209"/>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53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536" name="タイトル 1"/>
          <p:cNvSpPr>
            <a:spLocks noGrp="1"/>
          </p:cNvSpPr>
          <p:nvPr>
            <p:ph type="title"/>
          </p:nvPr>
        </p:nvSpPr>
        <p:spPr>
          <a:xfrm>
            <a:off x="495300" y="274641"/>
            <a:ext cx="8915400" cy="1143000"/>
          </a:xfrm>
        </p:spPr>
        <p:txBody>
          <a:bodyPr/>
          <a:lstStyle>
            <a:lvl1pPr>
              <a:defRPr/>
            </a:lvl1pPr>
          </a:lstStyle>
          <a:p>
            <a:r>
              <a:rPr lang="ja-JP" altLang="en-US"/>
              <a:t>マスタ タイトルの書式設定</a:t>
            </a:r>
          </a:p>
        </p:txBody>
      </p:sp>
      <p:sp>
        <p:nvSpPr>
          <p:cNvPr id="1537"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36" indent="0">
              <a:buNone/>
              <a:defRPr sz="2000" b="1"/>
            </a:lvl2pPr>
            <a:lvl3pPr marL="914273" indent="0">
              <a:buNone/>
              <a:defRPr sz="1800" b="1"/>
            </a:lvl3pPr>
            <a:lvl4pPr marL="1371408" indent="0">
              <a:buNone/>
              <a:defRPr sz="1600" b="1"/>
            </a:lvl4pPr>
            <a:lvl5pPr marL="1828545" indent="0">
              <a:buNone/>
              <a:defRPr sz="1600" b="1"/>
            </a:lvl5pPr>
            <a:lvl6pPr marL="2285681" indent="0">
              <a:buNone/>
              <a:defRPr sz="1600" b="1"/>
            </a:lvl6pPr>
            <a:lvl7pPr marL="2742819" indent="0">
              <a:buNone/>
              <a:defRPr sz="1600" b="1"/>
            </a:lvl7pPr>
            <a:lvl8pPr marL="3199954" indent="0">
              <a:buNone/>
              <a:defRPr sz="1600" b="1"/>
            </a:lvl8pPr>
            <a:lvl9pPr marL="3657090" indent="0">
              <a:buNone/>
              <a:defRPr sz="1600" b="1"/>
            </a:lvl9pPr>
          </a:lstStyle>
          <a:p>
            <a:pPr lvl="0"/>
            <a:r>
              <a:rPr lang="ja-JP" altLang="en-US"/>
              <a:t>マスタ テキストの書式設定</a:t>
            </a:r>
          </a:p>
        </p:txBody>
      </p:sp>
      <p:sp>
        <p:nvSpPr>
          <p:cNvPr id="1538" name="コンテンツ プレースホルダ 3"/>
          <p:cNvSpPr>
            <a:spLocks noGrp="1"/>
          </p:cNvSpPr>
          <p:nvPr>
            <p:ph sz="half" idx="2"/>
          </p:nvPr>
        </p:nvSpPr>
        <p:spPr>
          <a:xfrm>
            <a:off x="495301"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9" name="テキスト プレースホルダ 4"/>
          <p:cNvSpPr>
            <a:spLocks noGrp="1"/>
          </p:cNvSpPr>
          <p:nvPr>
            <p:ph type="body" sz="quarter" idx="3"/>
          </p:nvPr>
        </p:nvSpPr>
        <p:spPr>
          <a:xfrm>
            <a:off x="5032112" y="1535113"/>
            <a:ext cx="4378591" cy="639762"/>
          </a:xfrm>
        </p:spPr>
        <p:txBody>
          <a:bodyPr anchor="b"/>
          <a:lstStyle>
            <a:lvl1pPr marL="0" indent="0">
              <a:buNone/>
              <a:defRPr sz="2400" b="1"/>
            </a:lvl1pPr>
            <a:lvl2pPr marL="457136" indent="0">
              <a:buNone/>
              <a:defRPr sz="2000" b="1"/>
            </a:lvl2pPr>
            <a:lvl3pPr marL="914273" indent="0">
              <a:buNone/>
              <a:defRPr sz="1800" b="1"/>
            </a:lvl3pPr>
            <a:lvl4pPr marL="1371408" indent="0">
              <a:buNone/>
              <a:defRPr sz="1600" b="1"/>
            </a:lvl4pPr>
            <a:lvl5pPr marL="1828545" indent="0">
              <a:buNone/>
              <a:defRPr sz="1600" b="1"/>
            </a:lvl5pPr>
            <a:lvl6pPr marL="2285681" indent="0">
              <a:buNone/>
              <a:defRPr sz="1600" b="1"/>
            </a:lvl6pPr>
            <a:lvl7pPr marL="2742819" indent="0">
              <a:buNone/>
              <a:defRPr sz="1600" b="1"/>
            </a:lvl7pPr>
            <a:lvl8pPr marL="3199954" indent="0">
              <a:buNone/>
              <a:defRPr sz="1600" b="1"/>
            </a:lvl8pPr>
            <a:lvl9pPr marL="3657090" indent="0">
              <a:buNone/>
              <a:defRPr sz="1600" b="1"/>
            </a:lvl9pPr>
          </a:lstStyle>
          <a:p>
            <a:pPr lvl="0"/>
            <a:r>
              <a:rPr lang="ja-JP" altLang="en-US"/>
              <a:t>マスタ テキストの書式設定</a:t>
            </a:r>
          </a:p>
        </p:txBody>
      </p:sp>
      <p:sp>
        <p:nvSpPr>
          <p:cNvPr id="1540" name="コンテンツ プレースホルダ 5"/>
          <p:cNvSpPr>
            <a:spLocks noGrp="1"/>
          </p:cNvSpPr>
          <p:nvPr>
            <p:ph sz="quarter" idx="4"/>
          </p:nvPr>
        </p:nvSpPr>
        <p:spPr>
          <a:xfrm>
            <a:off x="5032112" y="2174878"/>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41"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542"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544" name="タイトル 1"/>
          <p:cNvSpPr>
            <a:spLocks noGrp="1"/>
          </p:cNvSpPr>
          <p:nvPr>
            <p:ph type="title"/>
          </p:nvPr>
        </p:nvSpPr>
        <p:spPr/>
        <p:txBody>
          <a:bodyPr/>
          <a:lstStyle/>
          <a:p>
            <a:r>
              <a:rPr lang="ja-JP" altLang="en-US"/>
              <a:t>マスタ タイトルの書式設定</a:t>
            </a:r>
          </a:p>
        </p:txBody>
      </p:sp>
      <p:sp>
        <p:nvSpPr>
          <p:cNvPr id="154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54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1547" name="Rectangle 6"/>
          <p:cNvSpPr>
            <a:spLocks noGrp="1" noChangeArrowheads="1"/>
          </p:cNvSpPr>
          <p:nvPr>
            <p:ph type="sldNum" sz="quarter" idx="12"/>
          </p:nvPr>
        </p:nvSpPr>
        <p:spPr>
          <a:xfrm>
            <a:off x="7594600" y="6237288"/>
            <a:ext cx="2311400" cy="476250"/>
          </a:xfrm>
          <a:prstGeom prst="rect">
            <a:avLst/>
          </a:prstGeom>
          <a:ln/>
        </p:spPr>
        <p:txBody>
          <a:bodyPr lIns="91428" tIns="45714" rIns="91428" bIns="45714"/>
          <a:lstStyle>
            <a:lvl1pPr>
              <a:defRPr/>
            </a:lvl1pPr>
          </a:lstStyle>
          <a:p>
            <a:pPr fontAlgn="auto">
              <a:spcBef>
                <a:spcPts val="0"/>
              </a:spcBef>
              <a:spcAft>
                <a:spcPts val="0"/>
              </a:spcAft>
              <a:defRPr/>
            </a:pPr>
            <a:fld id="{A7F5E361-17CC-4AEB-AF22-50576335808C}" type="slidenum">
              <a:rPr lang="en-US" altLang="ja-JP" smtClean="0">
                <a:solidFill>
                  <a:prstClr val="black"/>
                </a:solidFill>
                <a:latin typeface="Arial"/>
                <a:ea typeface="ＭＳ Ｐゴシック"/>
              </a:rPr>
              <a:pPr fontAlgn="auto">
                <a:spcBef>
                  <a:spcPts val="0"/>
                </a:spcBef>
                <a:spcAft>
                  <a:spcPts val="0"/>
                </a:spcAft>
                <a:defRPr/>
              </a:pPr>
              <a:t>‹#›</a:t>
            </a:fld>
            <a:endParaRPr lang="en-US" altLang="ja-JP">
              <a:solidFill>
                <a:prstClr val="black"/>
              </a:solidFill>
              <a:latin typeface="Arial"/>
              <a:ea typeface="ＭＳ Ｐゴシック"/>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549"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550"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552" name="タイトル 1"/>
          <p:cNvSpPr>
            <a:spLocks noGrp="1"/>
          </p:cNvSpPr>
          <p:nvPr>
            <p:ph type="title"/>
          </p:nvPr>
        </p:nvSpPr>
        <p:spPr>
          <a:xfrm>
            <a:off x="495309" y="273053"/>
            <a:ext cx="3259006" cy="1162050"/>
          </a:xfrm>
        </p:spPr>
        <p:txBody>
          <a:bodyPr anchor="b"/>
          <a:lstStyle>
            <a:lvl1pPr algn="l">
              <a:defRPr sz="2000" b="1"/>
            </a:lvl1pPr>
          </a:lstStyle>
          <a:p>
            <a:r>
              <a:rPr lang="ja-JP" altLang="en-US"/>
              <a:t>マスタ タイトルの書式設定</a:t>
            </a:r>
          </a:p>
        </p:txBody>
      </p:sp>
      <p:sp>
        <p:nvSpPr>
          <p:cNvPr id="1553" name="コンテンツ プレースホルダ 2"/>
          <p:cNvSpPr>
            <a:spLocks noGrp="1"/>
          </p:cNvSpPr>
          <p:nvPr>
            <p:ph idx="1"/>
          </p:nvPr>
        </p:nvSpPr>
        <p:spPr>
          <a:xfrm>
            <a:off x="3872980" y="273063"/>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54" name="テキスト プレースホルダ 3"/>
          <p:cNvSpPr>
            <a:spLocks noGrp="1"/>
          </p:cNvSpPr>
          <p:nvPr>
            <p:ph type="body" sz="half" idx="2"/>
          </p:nvPr>
        </p:nvSpPr>
        <p:spPr>
          <a:xfrm>
            <a:off x="495309" y="1435106"/>
            <a:ext cx="3259006" cy="4691063"/>
          </a:xfrm>
        </p:spPr>
        <p:txBody>
          <a:bodyPr/>
          <a:lstStyle>
            <a:lvl1pPr marL="0" indent="0">
              <a:buNone/>
              <a:defRPr sz="1400"/>
            </a:lvl1pPr>
            <a:lvl2pPr marL="457136" indent="0">
              <a:buNone/>
              <a:defRPr sz="1200"/>
            </a:lvl2pPr>
            <a:lvl3pPr marL="914273" indent="0">
              <a:buNone/>
              <a:defRPr sz="1000"/>
            </a:lvl3pPr>
            <a:lvl4pPr marL="1371408" indent="0">
              <a:buNone/>
              <a:defRPr sz="900"/>
            </a:lvl4pPr>
            <a:lvl5pPr marL="1828545" indent="0">
              <a:buNone/>
              <a:defRPr sz="900"/>
            </a:lvl5pPr>
            <a:lvl6pPr marL="2285681" indent="0">
              <a:buNone/>
              <a:defRPr sz="900"/>
            </a:lvl6pPr>
            <a:lvl7pPr marL="2742819" indent="0">
              <a:buNone/>
              <a:defRPr sz="900"/>
            </a:lvl7pPr>
            <a:lvl8pPr marL="3199954" indent="0">
              <a:buNone/>
              <a:defRPr sz="900"/>
            </a:lvl8pPr>
            <a:lvl9pPr marL="3657090" indent="0">
              <a:buNone/>
              <a:defRPr sz="900"/>
            </a:lvl9pPr>
          </a:lstStyle>
          <a:p>
            <a:pPr lvl="0"/>
            <a:r>
              <a:rPr lang="ja-JP" altLang="en-US"/>
              <a:t>マスタ テキストの書式設定</a:t>
            </a:r>
          </a:p>
        </p:txBody>
      </p:sp>
      <p:sp>
        <p:nvSpPr>
          <p:cNvPr id="155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55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558" name="タイトル 1"/>
          <p:cNvSpPr>
            <a:spLocks noGrp="1"/>
          </p:cNvSpPr>
          <p:nvPr>
            <p:ph type="title"/>
          </p:nvPr>
        </p:nvSpPr>
        <p:spPr>
          <a:xfrm>
            <a:off x="1941648" y="4800600"/>
            <a:ext cx="5943600" cy="566738"/>
          </a:xfrm>
        </p:spPr>
        <p:txBody>
          <a:bodyPr anchor="b"/>
          <a:lstStyle>
            <a:lvl1pPr algn="l">
              <a:defRPr sz="2000" b="1"/>
            </a:lvl1pPr>
          </a:lstStyle>
          <a:p>
            <a:r>
              <a:rPr lang="ja-JP" altLang="en-US"/>
              <a:t>マスタ タイトルの書式設定</a:t>
            </a:r>
          </a:p>
        </p:txBody>
      </p:sp>
      <p:sp>
        <p:nvSpPr>
          <p:cNvPr id="1559" name="図プレースホルダ 2"/>
          <p:cNvSpPr>
            <a:spLocks noGrp="1"/>
          </p:cNvSpPr>
          <p:nvPr>
            <p:ph type="pic" idx="1"/>
          </p:nvPr>
        </p:nvSpPr>
        <p:spPr>
          <a:xfrm>
            <a:off x="1941648" y="612775"/>
            <a:ext cx="5943600" cy="4114800"/>
          </a:xfrm>
        </p:spPr>
        <p:txBody>
          <a:bodyPr/>
          <a:lstStyle>
            <a:lvl1pPr marL="0" indent="0">
              <a:buNone/>
              <a:defRPr sz="3200"/>
            </a:lvl1pPr>
            <a:lvl2pPr marL="457136" indent="0">
              <a:buNone/>
              <a:defRPr sz="2800"/>
            </a:lvl2pPr>
            <a:lvl3pPr marL="914273" indent="0">
              <a:buNone/>
              <a:defRPr sz="2400"/>
            </a:lvl3pPr>
            <a:lvl4pPr marL="1371408" indent="0">
              <a:buNone/>
              <a:defRPr sz="2000"/>
            </a:lvl4pPr>
            <a:lvl5pPr marL="1828545" indent="0">
              <a:buNone/>
              <a:defRPr sz="2000"/>
            </a:lvl5pPr>
            <a:lvl6pPr marL="2285681" indent="0">
              <a:buNone/>
              <a:defRPr sz="2000"/>
            </a:lvl6pPr>
            <a:lvl7pPr marL="2742819" indent="0">
              <a:buNone/>
              <a:defRPr sz="2000"/>
            </a:lvl7pPr>
            <a:lvl8pPr marL="3199954" indent="0">
              <a:buNone/>
              <a:defRPr sz="2000"/>
            </a:lvl8pPr>
            <a:lvl9pPr marL="3657090" indent="0">
              <a:buNone/>
              <a:defRPr sz="2000"/>
            </a:lvl9pPr>
          </a:lstStyle>
          <a:p>
            <a:pPr lvl="0"/>
            <a:r>
              <a:rPr lang="ja-JP" altLang="en-US" noProof="0"/>
              <a:t>アイコンをクリックして図を追加</a:t>
            </a:r>
          </a:p>
        </p:txBody>
      </p:sp>
      <p:sp>
        <p:nvSpPr>
          <p:cNvPr id="1560" name="テキスト プレースホルダ 3"/>
          <p:cNvSpPr>
            <a:spLocks noGrp="1"/>
          </p:cNvSpPr>
          <p:nvPr>
            <p:ph type="body" sz="half" idx="2"/>
          </p:nvPr>
        </p:nvSpPr>
        <p:spPr>
          <a:xfrm>
            <a:off x="1941648" y="5367338"/>
            <a:ext cx="5943600" cy="804862"/>
          </a:xfrm>
        </p:spPr>
        <p:txBody>
          <a:bodyPr/>
          <a:lstStyle>
            <a:lvl1pPr marL="0" indent="0">
              <a:buNone/>
              <a:defRPr sz="1400"/>
            </a:lvl1pPr>
            <a:lvl2pPr marL="457136" indent="0">
              <a:buNone/>
              <a:defRPr sz="1200"/>
            </a:lvl2pPr>
            <a:lvl3pPr marL="914273" indent="0">
              <a:buNone/>
              <a:defRPr sz="1000"/>
            </a:lvl3pPr>
            <a:lvl4pPr marL="1371408" indent="0">
              <a:buNone/>
              <a:defRPr sz="900"/>
            </a:lvl4pPr>
            <a:lvl5pPr marL="1828545" indent="0">
              <a:buNone/>
              <a:defRPr sz="900"/>
            </a:lvl5pPr>
            <a:lvl6pPr marL="2285681" indent="0">
              <a:buNone/>
              <a:defRPr sz="900"/>
            </a:lvl6pPr>
            <a:lvl7pPr marL="2742819" indent="0">
              <a:buNone/>
              <a:defRPr sz="900"/>
            </a:lvl7pPr>
            <a:lvl8pPr marL="3199954" indent="0">
              <a:buNone/>
              <a:defRPr sz="900"/>
            </a:lvl8pPr>
            <a:lvl9pPr marL="3657090" indent="0">
              <a:buNone/>
              <a:defRPr sz="900"/>
            </a:lvl9pPr>
          </a:lstStyle>
          <a:p>
            <a:pPr lvl="0"/>
            <a:r>
              <a:rPr lang="ja-JP" altLang="en-US"/>
              <a:t>マスタ テキストの書式設定</a:t>
            </a:r>
          </a:p>
        </p:txBody>
      </p:sp>
      <p:sp>
        <p:nvSpPr>
          <p:cNvPr id="1561"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562"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564" name="タイトル 1"/>
          <p:cNvSpPr>
            <a:spLocks noGrp="1"/>
          </p:cNvSpPr>
          <p:nvPr>
            <p:ph type="title"/>
          </p:nvPr>
        </p:nvSpPr>
        <p:spPr/>
        <p:txBody>
          <a:bodyPr/>
          <a:lstStyle/>
          <a:p>
            <a:r>
              <a:rPr lang="ja-JP" altLang="en-US"/>
              <a:t>マスタ タイトルの書式設定</a:t>
            </a:r>
          </a:p>
        </p:txBody>
      </p:sp>
      <p:sp>
        <p:nvSpPr>
          <p:cNvPr id="1565"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66"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567"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569" name="縦書きタイトル 1"/>
          <p:cNvSpPr>
            <a:spLocks noGrp="1"/>
          </p:cNvSpPr>
          <p:nvPr>
            <p:ph type="title" orient="vert"/>
          </p:nvPr>
        </p:nvSpPr>
        <p:spPr>
          <a:xfrm>
            <a:off x="7058026" y="14"/>
            <a:ext cx="2352675" cy="6126163"/>
          </a:xfrm>
        </p:spPr>
        <p:txBody>
          <a:bodyPr vert="eaVert"/>
          <a:lstStyle/>
          <a:p>
            <a:r>
              <a:rPr lang="ja-JP" altLang="en-US"/>
              <a:t>マスタ タイトルの書式設定</a:t>
            </a:r>
          </a:p>
        </p:txBody>
      </p:sp>
      <p:sp>
        <p:nvSpPr>
          <p:cNvPr id="1570" name="縦書きテキスト プレースホルダ 2"/>
          <p:cNvSpPr>
            <a:spLocks noGrp="1"/>
          </p:cNvSpPr>
          <p:nvPr>
            <p:ph type="body" orient="vert" idx="1"/>
          </p:nvPr>
        </p:nvSpPr>
        <p:spPr>
          <a:xfrm>
            <a:off x="4" y="14"/>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71"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572"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574" name="スライド番号プレースホルダ 5"/>
          <p:cNvSpPr>
            <a:spLocks noGrp="1"/>
          </p:cNvSpPr>
          <p:nvPr>
            <p:ph type="sldNum" sz="quarter" idx="12"/>
          </p:nvPr>
        </p:nvSpPr>
        <p:spPr>
          <a:xfrm>
            <a:off x="9456842" y="6596411"/>
            <a:ext cx="449161" cy="276999"/>
          </a:xfrm>
          <a:prstGeom prst="rect">
            <a:avLst/>
          </a:prstGeom>
        </p:spPr>
        <p:txBody>
          <a:bodyPr wrap="none">
            <a:spAutoFit/>
          </a:bodyPr>
          <a:lstStyle/>
          <a:p>
            <a:fld id="{9E0CB77C-6A15-40E6-A439-153EC82DE552}"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575" name="Rectangle 14"/>
          <p:cNvSpPr>
            <a:spLocks noChangeArrowheads="1"/>
          </p:cNvSpPr>
          <p:nvPr userDrawn="1"/>
        </p:nvSpPr>
        <p:spPr>
          <a:xfrm>
            <a:off x="0" y="350842"/>
            <a:ext cx="9906000" cy="166687"/>
          </a:xfrm>
          <a:prstGeom prst="rect">
            <a:avLst/>
          </a:prstGeom>
          <a:gradFill rotWithShape="1">
            <a:gsLst>
              <a:gs pos="0">
                <a:srgbClr val="CCFFFF"/>
              </a:gs>
              <a:gs pos="100000">
                <a:srgbClr val="0099CC"/>
              </a:gs>
            </a:gsLst>
            <a:lin ang="5400000" scaled="1"/>
            <a:tileRect/>
          </a:gradFill>
          <a:ln w="9525">
            <a:noFill/>
            <a:miter lim="800000"/>
            <a:headEnd/>
            <a:tailEnd/>
          </a:ln>
          <a:effectLst/>
        </p:spPr>
        <p:txBody>
          <a:bodyPr wrap="none" anchor="ctr"/>
          <a:lstStyle/>
          <a:p>
            <a:pPr fontAlgn="auto">
              <a:spcBef>
                <a:spcPts val="0"/>
              </a:spcBef>
              <a:spcAft>
                <a:spcPts val="0"/>
              </a:spcAft>
              <a:defRPr/>
            </a:pPr>
            <a:endParaRPr lang="ja-JP" altLang="en-US">
              <a:solidFill>
                <a:prstClr val="black"/>
              </a:solidFill>
              <a:latin typeface="Calibri"/>
              <a:ea typeface="ＭＳ Ｐゴシック"/>
            </a:endParaRPr>
          </a:p>
        </p:txBody>
      </p:sp>
      <p:pic>
        <p:nvPicPr>
          <p:cNvPr id="1576" name="Picture 13"/>
          <p:cNvPicPr>
            <a:picLocks noChangeAspect="1" noChangeArrowheads="1"/>
          </p:cNvPicPr>
          <p:nvPr userDrawn="1"/>
        </p:nvPicPr>
        <p:blipFill>
          <a:blip r:embed="rId2" cstate="print"/>
          <a:srcRect t="3670"/>
          <a:stretch>
            <a:fillRect/>
          </a:stretch>
        </p:blipFill>
        <p:spPr>
          <a:xfrm>
            <a:off x="8339273" y="-24"/>
            <a:ext cx="1551252" cy="323850"/>
          </a:xfrm>
          <a:prstGeom prst="rect">
            <a:avLst/>
          </a:prstGeom>
          <a:noFill/>
          <a:ln w="9525">
            <a:noFill/>
            <a:miter lim="800000"/>
            <a:headEnd/>
            <a:tailEnd/>
          </a:ln>
        </p:spPr>
      </p:pic>
      <p:sp>
        <p:nvSpPr>
          <p:cNvPr id="1577" name="タイトル 1"/>
          <p:cNvSpPr>
            <a:spLocks noGrp="1"/>
          </p:cNvSpPr>
          <p:nvPr>
            <p:ph type="ctrTitle"/>
          </p:nvPr>
        </p:nvSpPr>
        <p:spPr>
          <a:xfrm>
            <a:off x="0" y="0"/>
            <a:ext cx="3540566" cy="369332"/>
          </a:xfrm>
        </p:spPr>
        <p:txBody>
          <a:bodyPr wrap="none" lIns="72000" tIns="0" rIns="72000" bIns="0">
            <a:spAutoFit/>
          </a:bodyPr>
          <a:lstStyle>
            <a:lvl1pPr algn="l">
              <a:defRPr sz="2400">
                <a:effectLst>
                  <a:outerShdw blurRad="38100" dist="38100" dir="2700000" algn="tl">
                    <a:srgbClr val="000000">
                      <a:alpha val="43137"/>
                    </a:srgbClr>
                  </a:outerShdw>
                </a:effectLst>
              </a:defRPr>
            </a:lvl1pPr>
          </a:lstStyle>
          <a:p>
            <a:r>
              <a:rPr kumimoji="1" lang="ja-JP" altLang="en-US" dirty="0"/>
              <a:t>マスタ タイトルの書式設定</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9" name="タイトル 1"/>
          <p:cNvSpPr>
            <a:spLocks noGrp="1"/>
          </p:cNvSpPr>
          <p:nvPr>
            <p:ph type="title"/>
          </p:nvPr>
        </p:nvSpPr>
        <p:spPr>
          <a:xfrm>
            <a:off x="495309" y="273053"/>
            <a:ext cx="3259006" cy="1162050"/>
          </a:xfrm>
        </p:spPr>
        <p:txBody>
          <a:bodyPr anchor="b"/>
          <a:lstStyle>
            <a:lvl1pPr algn="l">
              <a:defRPr sz="2000" b="1"/>
            </a:lvl1pPr>
          </a:lstStyle>
          <a:p>
            <a:r>
              <a:rPr lang="ja-JP" altLang="en-US"/>
              <a:t>マスタ タイトルの書式設定</a:t>
            </a:r>
          </a:p>
        </p:txBody>
      </p:sp>
      <p:sp>
        <p:nvSpPr>
          <p:cNvPr id="1080" name="コンテンツ プレースホルダ 2"/>
          <p:cNvSpPr>
            <a:spLocks noGrp="1"/>
          </p:cNvSpPr>
          <p:nvPr>
            <p:ph idx="1"/>
          </p:nvPr>
        </p:nvSpPr>
        <p:spPr>
          <a:xfrm>
            <a:off x="3872980" y="273063"/>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1" name="テキスト プレースホルダ 3"/>
          <p:cNvSpPr>
            <a:spLocks noGrp="1"/>
          </p:cNvSpPr>
          <p:nvPr>
            <p:ph type="body" sz="half" idx="2"/>
          </p:nvPr>
        </p:nvSpPr>
        <p:spPr>
          <a:xfrm>
            <a:off x="495309" y="1435111"/>
            <a:ext cx="3259006" cy="4691063"/>
          </a:xfrm>
        </p:spPr>
        <p:txBody>
          <a:bodyPr/>
          <a:lstStyle>
            <a:lvl1pPr marL="0" indent="0">
              <a:buNone/>
              <a:defRPr sz="1400"/>
            </a:lvl1pPr>
            <a:lvl2pPr marL="457136" indent="0">
              <a:buNone/>
              <a:defRPr sz="1200"/>
            </a:lvl2pPr>
            <a:lvl3pPr marL="914273" indent="0">
              <a:buNone/>
              <a:defRPr sz="1000"/>
            </a:lvl3pPr>
            <a:lvl4pPr marL="1371408" indent="0">
              <a:buNone/>
              <a:defRPr sz="900"/>
            </a:lvl4pPr>
            <a:lvl5pPr marL="1828545" indent="0">
              <a:buNone/>
              <a:defRPr sz="900"/>
            </a:lvl5pPr>
            <a:lvl6pPr marL="2285681" indent="0">
              <a:buNone/>
              <a:defRPr sz="900"/>
            </a:lvl6pPr>
            <a:lvl7pPr marL="2742819" indent="0">
              <a:buNone/>
              <a:defRPr sz="900"/>
            </a:lvl7pPr>
            <a:lvl8pPr marL="3199954" indent="0">
              <a:buNone/>
              <a:defRPr sz="900"/>
            </a:lvl8pPr>
            <a:lvl9pPr marL="3657090" indent="0">
              <a:buNone/>
              <a:defRPr sz="900"/>
            </a:lvl9pPr>
          </a:lstStyle>
          <a:p>
            <a:pPr lvl="0"/>
            <a:r>
              <a:rPr lang="ja-JP" altLang="en-US"/>
              <a:t>マスタ テキストの書式設定</a:t>
            </a:r>
          </a:p>
        </p:txBody>
      </p:sp>
      <p:sp>
        <p:nvSpPr>
          <p:cNvPr id="108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8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1591"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592" name="Rectangle 4"/>
          <p:cNvSpPr>
            <a:spLocks noGrp="1" noChangeArrowheads="1"/>
          </p:cNvSpPr>
          <p:nvPr>
            <p:ph type="dt" sz="half" idx="10"/>
          </p:nvPr>
        </p:nvSpPr>
        <p:spPr/>
        <p:txBody>
          <a:bodyPr/>
          <a:lstStyle>
            <a:lvl1pPr>
              <a:defRPr smtClean="0"/>
            </a:lvl1pPr>
          </a:lstStyle>
          <a:p>
            <a:endParaRPr lang="ja-JP" altLang="en-US">
              <a:solidFill>
                <a:srgbClr val="000000"/>
              </a:solidFill>
            </a:endParaRPr>
          </a:p>
        </p:txBody>
      </p:sp>
      <p:sp>
        <p:nvSpPr>
          <p:cNvPr id="1593" name="Rectangle 5"/>
          <p:cNvSpPr>
            <a:spLocks noGrp="1" noChangeArrowheads="1"/>
          </p:cNvSpPr>
          <p:nvPr>
            <p:ph type="ftr" sz="quarter" idx="11"/>
          </p:nvPr>
        </p:nvSpPr>
        <p:spPr/>
        <p:txBody>
          <a:bodyPr/>
          <a:lstStyle>
            <a:lvl1pPr>
              <a:defRPr smtClean="0"/>
            </a:lvl1pPr>
          </a:lstStyle>
          <a:p>
            <a:endParaRPr lang="ja-JP" altLang="en-US">
              <a:solidFill>
                <a:srgbClr val="000000"/>
              </a:solidFill>
            </a:endParaRPr>
          </a:p>
        </p:txBody>
      </p:sp>
      <p:sp>
        <p:nvSpPr>
          <p:cNvPr id="1594" name="Rectangle 6"/>
          <p:cNvSpPr>
            <a:spLocks noGrp="1" noChangeArrowheads="1"/>
          </p:cNvSpPr>
          <p:nvPr>
            <p:ph type="sldNum" sz="quarter" idx="12"/>
          </p:nvPr>
        </p:nvSpPr>
        <p:spPr>
          <a:xfrm>
            <a:off x="7099300" y="6245225"/>
            <a:ext cx="2311400" cy="476250"/>
          </a:xfrm>
        </p:spPr>
        <p:txBody>
          <a:bodyPr/>
          <a:lstStyle>
            <a:lvl1pPr>
              <a:defRPr smtClean="0"/>
            </a:lvl1pPr>
          </a:lstStyle>
          <a:p>
            <a:fld id="{D2D8002D-B5B0-4BAC-B1F6-782DDCCE6D9C}" type="slidenum">
              <a:rPr lang="ja-JP" altLang="en-US">
                <a:solidFill>
                  <a:srgbClr val="000000"/>
                </a:solidFill>
              </a:rPr>
              <a:pPr/>
              <a:t>‹#›</a:t>
            </a:fld>
            <a:endParaRPr lang="ja-JP" altLang="en-US">
              <a:solidFill>
                <a:srgbClr val="000000"/>
              </a:solidFill>
            </a:endParaRPr>
          </a:p>
        </p:txBody>
      </p:sp>
      <p:grpSp>
        <p:nvGrpSpPr>
          <p:cNvPr id="1595" name="Group 18"/>
          <p:cNvGrpSpPr/>
          <p:nvPr/>
        </p:nvGrpSpPr>
        <p:grpSpPr>
          <a:xfrm>
            <a:off x="0" y="0"/>
            <a:ext cx="9906000" cy="546100"/>
            <a:chOff x="0" y="0"/>
            <a:chExt cx="5760" cy="344"/>
          </a:xfrm>
        </p:grpSpPr>
        <p:pic>
          <p:nvPicPr>
            <p:cNvPr id="1596" name="Picture 9" descr="mlit_top"/>
            <p:cNvPicPr>
              <a:picLocks noChangeAspect="1" noChangeArrowheads="1"/>
            </p:cNvPicPr>
            <p:nvPr userDrawn="1"/>
          </p:nvPicPr>
          <p:blipFill>
            <a:blip r:embed="rId2" cstate="print"/>
            <a:srcRect t="26801" b="65286"/>
            <a:stretch>
              <a:fillRect/>
            </a:stretch>
          </p:blipFill>
          <p:spPr>
            <a:xfrm>
              <a:off x="0" y="300"/>
              <a:ext cx="5760" cy="44"/>
            </a:xfrm>
            <a:prstGeom prst="rect">
              <a:avLst/>
            </a:prstGeom>
            <a:noFill/>
            <a:ln w="9525">
              <a:noFill/>
              <a:miter lim="800000"/>
              <a:headEnd/>
              <a:tailEnd/>
            </a:ln>
          </p:spPr>
        </p:pic>
        <p:grpSp>
          <p:nvGrpSpPr>
            <p:cNvPr id="1597" name="Group 17"/>
            <p:cNvGrpSpPr/>
            <p:nvPr userDrawn="1"/>
          </p:nvGrpSpPr>
          <p:grpSpPr>
            <a:xfrm>
              <a:off x="0" y="0"/>
              <a:ext cx="5760" cy="318"/>
              <a:chOff x="0" y="0"/>
              <a:chExt cx="5760" cy="318"/>
            </a:xfrm>
          </p:grpSpPr>
          <p:pic>
            <p:nvPicPr>
              <p:cNvPr id="1598" name="Picture 11" descr="mlit_top"/>
              <p:cNvPicPr>
                <a:picLocks noChangeAspect="1" noChangeArrowheads="1"/>
              </p:cNvPicPr>
              <p:nvPr userDrawn="1"/>
            </p:nvPicPr>
            <p:blipFill>
              <a:blip r:embed="rId3" cstate="print"/>
              <a:srcRect r="66945" b="42805"/>
              <a:stretch>
                <a:fillRect/>
              </a:stretch>
            </p:blipFill>
            <p:spPr>
              <a:xfrm>
                <a:off x="3856" y="0"/>
                <a:ext cx="1904" cy="318"/>
              </a:xfrm>
              <a:prstGeom prst="rect">
                <a:avLst/>
              </a:prstGeom>
              <a:noFill/>
              <a:ln w="9525">
                <a:noFill/>
                <a:miter lim="800000"/>
                <a:headEnd/>
                <a:tailEnd/>
              </a:ln>
            </p:spPr>
          </p:pic>
          <p:pic>
            <p:nvPicPr>
              <p:cNvPr id="1599" name="Picture 16" descr="mlit_top"/>
              <p:cNvPicPr>
                <a:picLocks noChangeAspect="1" noChangeArrowheads="1"/>
              </p:cNvPicPr>
              <p:nvPr userDrawn="1"/>
            </p:nvPicPr>
            <p:blipFill>
              <a:blip r:embed="rId4" cstate="print"/>
              <a:srcRect l="50000" b="42805"/>
              <a:stretch>
                <a:fillRect/>
              </a:stretch>
            </p:blipFill>
            <p:spPr>
              <a:xfrm>
                <a:off x="1043" y="0"/>
                <a:ext cx="2880" cy="318"/>
              </a:xfrm>
              <a:prstGeom prst="rect">
                <a:avLst/>
              </a:prstGeom>
              <a:noFill/>
              <a:ln w="9525">
                <a:noFill/>
                <a:miter lim="800000"/>
                <a:headEnd/>
                <a:tailEnd/>
              </a:ln>
            </p:spPr>
          </p:pic>
          <p:pic>
            <p:nvPicPr>
              <p:cNvPr id="1600" name="Picture 10" descr="mlit_top"/>
              <p:cNvPicPr>
                <a:picLocks noChangeAspect="1" noChangeArrowheads="1"/>
              </p:cNvPicPr>
              <p:nvPr userDrawn="1"/>
            </p:nvPicPr>
            <p:blipFill>
              <a:blip r:embed="rId4" cstate="print"/>
              <a:srcRect l="68906" b="42805"/>
              <a:stretch>
                <a:fillRect/>
              </a:stretch>
            </p:blipFill>
            <p:spPr>
              <a:xfrm>
                <a:off x="0" y="0"/>
                <a:ext cx="1791" cy="318"/>
              </a:xfrm>
              <a:prstGeom prst="rect">
                <a:avLst/>
              </a:prstGeom>
              <a:noFill/>
              <a:ln w="9525">
                <a:noFill/>
                <a:miter lim="800000"/>
                <a:headEnd/>
                <a:tailEnd/>
              </a:ln>
            </p:spPr>
          </p:pic>
        </p:grpSp>
      </p:gr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602" name="タイトル 1"/>
          <p:cNvSpPr>
            <a:spLocks noGrp="1"/>
          </p:cNvSpPr>
          <p:nvPr>
            <p:ph type="title"/>
          </p:nvPr>
        </p:nvSpPr>
        <p:spPr/>
        <p:txBody>
          <a:bodyPr/>
          <a:lstStyle>
            <a:lvl1pPr>
              <a:defRPr sz="2600"/>
            </a:lvl1pPr>
          </a:lstStyle>
          <a:p>
            <a:r>
              <a:rPr lang="ja-JP" altLang="en-US"/>
              <a:t>マスタ タイトルの書式設定</a:t>
            </a:r>
            <a:endParaRPr lang="ja-JP" altLang="en-US" dirty="0"/>
          </a:p>
        </p:txBody>
      </p:sp>
      <p:sp>
        <p:nvSpPr>
          <p:cNvPr id="160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04" name="Rectangle 4"/>
          <p:cNvSpPr>
            <a:spLocks noGrp="1" noChangeArrowheads="1"/>
          </p:cNvSpPr>
          <p:nvPr>
            <p:ph type="dt" sz="half" idx="10"/>
          </p:nvPr>
        </p:nvSpPr>
        <p:spPr>
          <a:ln/>
        </p:spPr>
        <p:txBody>
          <a:bodyPr/>
          <a:lstStyle>
            <a:lvl1pPr>
              <a:defRPr/>
            </a:lvl1pPr>
          </a:lstStyle>
          <a:p>
            <a:endParaRPr lang="ja-JP" altLang="en-US">
              <a:solidFill>
                <a:srgbClr val="000000"/>
              </a:solidFill>
            </a:endParaRPr>
          </a:p>
        </p:txBody>
      </p:sp>
      <p:sp>
        <p:nvSpPr>
          <p:cNvPr id="1605" name="Rectangle 5"/>
          <p:cNvSpPr>
            <a:spLocks noGrp="1" noChangeArrowheads="1"/>
          </p:cNvSpPr>
          <p:nvPr>
            <p:ph type="ftr" sz="quarter" idx="11"/>
          </p:nvPr>
        </p:nvSpPr>
        <p:spPr>
          <a:ln/>
        </p:spPr>
        <p:txBody>
          <a:bodyPr/>
          <a:lstStyle>
            <a:lvl1pPr>
              <a:defRPr/>
            </a:lvl1pPr>
          </a:lstStyle>
          <a:p>
            <a:endParaRPr lang="ja-JP" altLang="en-US">
              <a:solidFill>
                <a:srgbClr val="000000"/>
              </a:solidFill>
            </a:endParaRPr>
          </a:p>
        </p:txBody>
      </p:sp>
      <p:sp>
        <p:nvSpPr>
          <p:cNvPr id="1606" name="Rectangle 6"/>
          <p:cNvSpPr>
            <a:spLocks noGrp="1" noChangeArrowheads="1"/>
          </p:cNvSpPr>
          <p:nvPr>
            <p:ph type="sldNum" sz="quarter" idx="12"/>
          </p:nvPr>
        </p:nvSpPr>
        <p:spPr>
          <a:ln/>
        </p:spPr>
        <p:txBody>
          <a:bodyPr/>
          <a:lstStyle>
            <a:lvl1pPr>
              <a:defRPr/>
            </a:lvl1pPr>
          </a:lstStyle>
          <a:p>
            <a:fld id="{D2D8002D-B5B0-4BAC-B1F6-782DDCCE6D9C}"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608" name="タイトル 1"/>
          <p:cNvSpPr>
            <a:spLocks noGrp="1"/>
          </p:cNvSpPr>
          <p:nvPr>
            <p:ph type="title"/>
          </p:nvPr>
        </p:nvSpPr>
        <p:spPr>
          <a:xfrm>
            <a:off x="782506" y="4406930"/>
            <a:ext cx="8420100" cy="1362075"/>
          </a:xfrm>
        </p:spPr>
        <p:txBody>
          <a:bodyPr anchor="t"/>
          <a:lstStyle>
            <a:lvl1pPr algn="l">
              <a:defRPr sz="4200" b="1" cap="all"/>
            </a:lvl1pPr>
          </a:lstStyle>
          <a:p>
            <a:r>
              <a:rPr lang="ja-JP" altLang="en-US"/>
              <a:t>マスタ タイトルの書式設定</a:t>
            </a:r>
          </a:p>
        </p:txBody>
      </p:sp>
      <p:sp>
        <p:nvSpPr>
          <p:cNvPr id="1609" name="テキスト プレースホルダ 2"/>
          <p:cNvSpPr>
            <a:spLocks noGrp="1"/>
          </p:cNvSpPr>
          <p:nvPr>
            <p:ph type="body" idx="1"/>
          </p:nvPr>
        </p:nvSpPr>
        <p:spPr>
          <a:xfrm>
            <a:off x="782506" y="2906722"/>
            <a:ext cx="8420100" cy="1500187"/>
          </a:xfrm>
        </p:spPr>
        <p:txBody>
          <a:bodyPr anchor="b"/>
          <a:lstStyle>
            <a:lvl1pPr marL="0" indent="0">
              <a:buNone/>
              <a:defRPr sz="2100"/>
            </a:lvl1pPr>
            <a:lvl2pPr marL="478875" indent="0">
              <a:buNone/>
              <a:defRPr sz="1900"/>
            </a:lvl2pPr>
            <a:lvl3pPr marL="957750" indent="0">
              <a:buNone/>
              <a:defRPr sz="1700"/>
            </a:lvl3pPr>
            <a:lvl4pPr marL="1436626" indent="0">
              <a:buNone/>
              <a:defRPr sz="1500"/>
            </a:lvl4pPr>
            <a:lvl5pPr marL="1915502" indent="0">
              <a:buNone/>
              <a:defRPr sz="1500"/>
            </a:lvl5pPr>
            <a:lvl6pPr marL="2394376" indent="0">
              <a:buNone/>
              <a:defRPr sz="1500"/>
            </a:lvl6pPr>
            <a:lvl7pPr marL="2873251" indent="0">
              <a:buNone/>
              <a:defRPr sz="1500"/>
            </a:lvl7pPr>
            <a:lvl8pPr marL="3352126" indent="0">
              <a:buNone/>
              <a:defRPr sz="1500"/>
            </a:lvl8pPr>
            <a:lvl9pPr marL="3831002" indent="0">
              <a:buNone/>
              <a:defRPr sz="1500"/>
            </a:lvl9pPr>
          </a:lstStyle>
          <a:p>
            <a:pPr lvl="0"/>
            <a:r>
              <a:rPr lang="ja-JP" altLang="en-US"/>
              <a:t>マスタ テキストの書式設定</a:t>
            </a:r>
          </a:p>
        </p:txBody>
      </p:sp>
      <p:sp>
        <p:nvSpPr>
          <p:cNvPr id="1610" name="Rectangle 4"/>
          <p:cNvSpPr>
            <a:spLocks noGrp="1" noChangeArrowheads="1"/>
          </p:cNvSpPr>
          <p:nvPr>
            <p:ph type="dt" sz="half" idx="10"/>
          </p:nvPr>
        </p:nvSpPr>
        <p:spPr>
          <a:ln/>
        </p:spPr>
        <p:txBody>
          <a:bodyPr/>
          <a:lstStyle>
            <a:lvl1pPr>
              <a:defRPr/>
            </a:lvl1pPr>
          </a:lstStyle>
          <a:p>
            <a:endParaRPr lang="ja-JP" altLang="en-US">
              <a:solidFill>
                <a:srgbClr val="000000"/>
              </a:solidFill>
            </a:endParaRPr>
          </a:p>
        </p:txBody>
      </p:sp>
      <p:sp>
        <p:nvSpPr>
          <p:cNvPr id="1611" name="Rectangle 5"/>
          <p:cNvSpPr>
            <a:spLocks noGrp="1" noChangeArrowheads="1"/>
          </p:cNvSpPr>
          <p:nvPr>
            <p:ph type="ftr" sz="quarter" idx="11"/>
          </p:nvPr>
        </p:nvSpPr>
        <p:spPr>
          <a:ln/>
        </p:spPr>
        <p:txBody>
          <a:bodyPr/>
          <a:lstStyle>
            <a:lvl1pPr>
              <a:defRPr/>
            </a:lvl1pPr>
          </a:lstStyle>
          <a:p>
            <a:endParaRPr lang="ja-JP" altLang="en-US">
              <a:solidFill>
                <a:srgbClr val="000000"/>
              </a:solidFill>
            </a:endParaRPr>
          </a:p>
        </p:txBody>
      </p:sp>
      <p:sp>
        <p:nvSpPr>
          <p:cNvPr id="1612" name="Rectangle 6"/>
          <p:cNvSpPr>
            <a:spLocks noGrp="1" noChangeArrowheads="1"/>
          </p:cNvSpPr>
          <p:nvPr>
            <p:ph type="sldNum" sz="quarter" idx="12"/>
          </p:nvPr>
        </p:nvSpPr>
        <p:spPr>
          <a:ln/>
        </p:spPr>
        <p:txBody>
          <a:bodyPr/>
          <a:lstStyle>
            <a:lvl1pPr>
              <a:defRPr/>
            </a:lvl1pPr>
          </a:lstStyle>
          <a:p>
            <a:fld id="{D2D8002D-B5B0-4BAC-B1F6-782DDCCE6D9C}"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614" name="タイトル 1"/>
          <p:cNvSpPr>
            <a:spLocks noGrp="1"/>
          </p:cNvSpPr>
          <p:nvPr>
            <p:ph type="title"/>
          </p:nvPr>
        </p:nvSpPr>
        <p:spPr/>
        <p:txBody>
          <a:bodyPr/>
          <a:lstStyle/>
          <a:p>
            <a:r>
              <a:rPr lang="ja-JP" altLang="en-US"/>
              <a:t>マスタ タイトルの書式設定</a:t>
            </a:r>
            <a:endParaRPr lang="ja-JP" altLang="en-US" dirty="0"/>
          </a:p>
        </p:txBody>
      </p:sp>
      <p:sp>
        <p:nvSpPr>
          <p:cNvPr id="1615" name="コンテンツ プレースホルダ 2"/>
          <p:cNvSpPr>
            <a:spLocks noGrp="1"/>
          </p:cNvSpPr>
          <p:nvPr>
            <p:ph sz="half" idx="1"/>
          </p:nvPr>
        </p:nvSpPr>
        <p:spPr>
          <a:xfrm>
            <a:off x="495301"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16" name="コンテンツ プレースホルダ 3"/>
          <p:cNvSpPr>
            <a:spLocks noGrp="1"/>
          </p:cNvSpPr>
          <p:nvPr>
            <p:ph sz="half" idx="2"/>
          </p:nvPr>
        </p:nvSpPr>
        <p:spPr>
          <a:xfrm>
            <a:off x="503555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17" name="Rectangle 4"/>
          <p:cNvSpPr>
            <a:spLocks noGrp="1" noChangeArrowheads="1"/>
          </p:cNvSpPr>
          <p:nvPr>
            <p:ph type="dt" sz="half" idx="10"/>
          </p:nvPr>
        </p:nvSpPr>
        <p:spPr>
          <a:ln/>
        </p:spPr>
        <p:txBody>
          <a:bodyPr/>
          <a:lstStyle>
            <a:lvl1pPr>
              <a:defRPr/>
            </a:lvl1pPr>
          </a:lstStyle>
          <a:p>
            <a:endParaRPr lang="ja-JP" altLang="en-US">
              <a:solidFill>
                <a:srgbClr val="000000"/>
              </a:solidFill>
            </a:endParaRPr>
          </a:p>
        </p:txBody>
      </p:sp>
      <p:sp>
        <p:nvSpPr>
          <p:cNvPr id="1618" name="Rectangle 5"/>
          <p:cNvSpPr>
            <a:spLocks noGrp="1" noChangeArrowheads="1"/>
          </p:cNvSpPr>
          <p:nvPr>
            <p:ph type="ftr" sz="quarter" idx="11"/>
          </p:nvPr>
        </p:nvSpPr>
        <p:spPr>
          <a:ln/>
        </p:spPr>
        <p:txBody>
          <a:bodyPr/>
          <a:lstStyle>
            <a:lvl1pPr>
              <a:defRPr/>
            </a:lvl1pPr>
          </a:lstStyle>
          <a:p>
            <a:endParaRPr lang="ja-JP" altLang="en-US">
              <a:solidFill>
                <a:srgbClr val="000000"/>
              </a:solidFill>
            </a:endParaRPr>
          </a:p>
        </p:txBody>
      </p:sp>
      <p:sp>
        <p:nvSpPr>
          <p:cNvPr id="1619" name="Rectangle 6"/>
          <p:cNvSpPr>
            <a:spLocks noGrp="1" noChangeArrowheads="1"/>
          </p:cNvSpPr>
          <p:nvPr>
            <p:ph type="sldNum" sz="quarter" idx="12"/>
          </p:nvPr>
        </p:nvSpPr>
        <p:spPr>
          <a:ln/>
        </p:spPr>
        <p:txBody>
          <a:bodyPr/>
          <a:lstStyle>
            <a:lvl1pPr>
              <a:defRPr/>
            </a:lvl1pPr>
          </a:lstStyle>
          <a:p>
            <a:fld id="{D2D8002D-B5B0-4BAC-B1F6-782DDCCE6D9C}"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621"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1622" name="テキスト プレースホルダ 2"/>
          <p:cNvSpPr>
            <a:spLocks noGrp="1"/>
          </p:cNvSpPr>
          <p:nvPr>
            <p:ph type="body" idx="1"/>
          </p:nvPr>
        </p:nvSpPr>
        <p:spPr>
          <a:xfrm>
            <a:off x="495300" y="1535113"/>
            <a:ext cx="437687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623" name="コンテンツ プレースホルダ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24" name="テキスト プレースホルダ 4"/>
          <p:cNvSpPr>
            <a:spLocks noGrp="1"/>
          </p:cNvSpPr>
          <p:nvPr>
            <p:ph type="body" sz="quarter" idx="3"/>
          </p:nvPr>
        </p:nvSpPr>
        <p:spPr>
          <a:xfrm>
            <a:off x="5032115" y="1535113"/>
            <a:ext cx="4378590" cy="639762"/>
          </a:xfrm>
        </p:spPr>
        <p:txBody>
          <a:bodyPr anchor="b"/>
          <a:lstStyle>
            <a:lvl1pPr marL="0" indent="0">
              <a:buNone/>
              <a:defRPr sz="2500" b="1"/>
            </a:lvl1pPr>
            <a:lvl2pPr marL="478875" indent="0">
              <a:buNone/>
              <a:defRPr sz="2100" b="1"/>
            </a:lvl2pPr>
            <a:lvl3pPr marL="957750" indent="0">
              <a:buNone/>
              <a:defRPr sz="1900" b="1"/>
            </a:lvl3pPr>
            <a:lvl4pPr marL="1436626" indent="0">
              <a:buNone/>
              <a:defRPr sz="1700" b="1"/>
            </a:lvl4pPr>
            <a:lvl5pPr marL="1915502" indent="0">
              <a:buNone/>
              <a:defRPr sz="1700" b="1"/>
            </a:lvl5pPr>
            <a:lvl6pPr marL="2394376" indent="0">
              <a:buNone/>
              <a:defRPr sz="1700" b="1"/>
            </a:lvl6pPr>
            <a:lvl7pPr marL="2873251" indent="0">
              <a:buNone/>
              <a:defRPr sz="1700" b="1"/>
            </a:lvl7pPr>
            <a:lvl8pPr marL="3352126" indent="0">
              <a:buNone/>
              <a:defRPr sz="1700" b="1"/>
            </a:lvl8pPr>
            <a:lvl9pPr marL="3831002" indent="0">
              <a:buNone/>
              <a:defRPr sz="1700" b="1"/>
            </a:lvl9pPr>
          </a:lstStyle>
          <a:p>
            <a:pPr lvl="0"/>
            <a:r>
              <a:rPr lang="ja-JP" altLang="en-US"/>
              <a:t>マスタ テキストの書式設定</a:t>
            </a:r>
          </a:p>
        </p:txBody>
      </p:sp>
      <p:sp>
        <p:nvSpPr>
          <p:cNvPr id="1625" name="コンテンツ プレースホルダ 5"/>
          <p:cNvSpPr>
            <a:spLocks noGrp="1"/>
          </p:cNvSpPr>
          <p:nvPr>
            <p:ph sz="quarter" idx="4"/>
          </p:nvPr>
        </p:nvSpPr>
        <p:spPr>
          <a:xfrm>
            <a:off x="5032115" y="2174875"/>
            <a:ext cx="437859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26" name="Rectangle 4"/>
          <p:cNvSpPr>
            <a:spLocks noGrp="1" noChangeArrowheads="1"/>
          </p:cNvSpPr>
          <p:nvPr>
            <p:ph type="dt" sz="half" idx="10"/>
          </p:nvPr>
        </p:nvSpPr>
        <p:spPr>
          <a:ln/>
        </p:spPr>
        <p:txBody>
          <a:bodyPr/>
          <a:lstStyle>
            <a:lvl1pPr>
              <a:defRPr/>
            </a:lvl1pPr>
          </a:lstStyle>
          <a:p>
            <a:endParaRPr lang="ja-JP" altLang="en-US">
              <a:solidFill>
                <a:srgbClr val="000000"/>
              </a:solidFill>
            </a:endParaRPr>
          </a:p>
        </p:txBody>
      </p:sp>
      <p:sp>
        <p:nvSpPr>
          <p:cNvPr id="1627" name="Rectangle 5"/>
          <p:cNvSpPr>
            <a:spLocks noGrp="1" noChangeArrowheads="1"/>
          </p:cNvSpPr>
          <p:nvPr>
            <p:ph type="ftr" sz="quarter" idx="11"/>
          </p:nvPr>
        </p:nvSpPr>
        <p:spPr>
          <a:ln/>
        </p:spPr>
        <p:txBody>
          <a:bodyPr/>
          <a:lstStyle>
            <a:lvl1pPr>
              <a:defRPr/>
            </a:lvl1pPr>
          </a:lstStyle>
          <a:p>
            <a:endParaRPr lang="ja-JP" altLang="en-US">
              <a:solidFill>
                <a:srgbClr val="000000"/>
              </a:solidFill>
            </a:endParaRPr>
          </a:p>
        </p:txBody>
      </p:sp>
      <p:sp>
        <p:nvSpPr>
          <p:cNvPr id="1628" name="Rectangle 6"/>
          <p:cNvSpPr>
            <a:spLocks noGrp="1" noChangeArrowheads="1"/>
          </p:cNvSpPr>
          <p:nvPr>
            <p:ph type="sldNum" sz="quarter" idx="12"/>
          </p:nvPr>
        </p:nvSpPr>
        <p:spPr>
          <a:ln/>
        </p:spPr>
        <p:txBody>
          <a:bodyPr/>
          <a:lstStyle>
            <a:lvl1pPr>
              <a:defRPr/>
            </a:lvl1pPr>
          </a:lstStyle>
          <a:p>
            <a:fld id="{D2D8002D-B5B0-4BAC-B1F6-782DDCCE6D9C}"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630" name="タイトル 1"/>
          <p:cNvSpPr>
            <a:spLocks noGrp="1"/>
          </p:cNvSpPr>
          <p:nvPr>
            <p:ph type="title"/>
          </p:nvPr>
        </p:nvSpPr>
        <p:spPr/>
        <p:txBody>
          <a:bodyPr/>
          <a:lstStyle/>
          <a:p>
            <a:r>
              <a:rPr lang="ja-JP" altLang="en-US"/>
              <a:t>マスタ タイトルの書式設定</a:t>
            </a:r>
          </a:p>
        </p:txBody>
      </p:sp>
      <p:sp>
        <p:nvSpPr>
          <p:cNvPr id="1631" name="Rectangle 4"/>
          <p:cNvSpPr>
            <a:spLocks noGrp="1" noChangeArrowheads="1"/>
          </p:cNvSpPr>
          <p:nvPr>
            <p:ph type="dt" sz="half" idx="10"/>
          </p:nvPr>
        </p:nvSpPr>
        <p:spPr>
          <a:ln/>
        </p:spPr>
        <p:txBody>
          <a:bodyPr/>
          <a:lstStyle>
            <a:lvl1pPr>
              <a:defRPr/>
            </a:lvl1pPr>
          </a:lstStyle>
          <a:p>
            <a:endParaRPr lang="ja-JP" altLang="en-US">
              <a:solidFill>
                <a:srgbClr val="000000"/>
              </a:solidFill>
            </a:endParaRPr>
          </a:p>
        </p:txBody>
      </p:sp>
      <p:sp>
        <p:nvSpPr>
          <p:cNvPr id="1632" name="Rectangle 5"/>
          <p:cNvSpPr>
            <a:spLocks noGrp="1" noChangeArrowheads="1"/>
          </p:cNvSpPr>
          <p:nvPr>
            <p:ph type="ftr" sz="quarter" idx="11"/>
          </p:nvPr>
        </p:nvSpPr>
        <p:spPr>
          <a:ln/>
        </p:spPr>
        <p:txBody>
          <a:bodyPr/>
          <a:lstStyle>
            <a:lvl1pPr>
              <a:defRPr/>
            </a:lvl1pPr>
          </a:lstStyle>
          <a:p>
            <a:endParaRPr lang="ja-JP" altLang="en-US">
              <a:solidFill>
                <a:srgbClr val="000000"/>
              </a:solidFill>
            </a:endParaRPr>
          </a:p>
        </p:txBody>
      </p:sp>
      <p:sp>
        <p:nvSpPr>
          <p:cNvPr id="1633" name="Rectangle 6"/>
          <p:cNvSpPr>
            <a:spLocks noGrp="1" noChangeArrowheads="1"/>
          </p:cNvSpPr>
          <p:nvPr>
            <p:ph type="sldNum" sz="quarter" idx="12"/>
          </p:nvPr>
        </p:nvSpPr>
        <p:spPr>
          <a:ln/>
        </p:spPr>
        <p:txBody>
          <a:bodyPr/>
          <a:lstStyle>
            <a:lvl1pPr>
              <a:defRPr/>
            </a:lvl1pPr>
          </a:lstStyle>
          <a:p>
            <a:fld id="{D2D8002D-B5B0-4BAC-B1F6-782DDCCE6D9C}"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635" name="Rectangle 4"/>
          <p:cNvSpPr>
            <a:spLocks noGrp="1" noChangeArrowheads="1"/>
          </p:cNvSpPr>
          <p:nvPr>
            <p:ph type="dt" sz="half" idx="10"/>
          </p:nvPr>
        </p:nvSpPr>
        <p:spPr>
          <a:ln/>
        </p:spPr>
        <p:txBody>
          <a:bodyPr/>
          <a:lstStyle>
            <a:lvl1pPr>
              <a:defRPr/>
            </a:lvl1pPr>
          </a:lstStyle>
          <a:p>
            <a:endParaRPr lang="ja-JP" altLang="en-US">
              <a:solidFill>
                <a:srgbClr val="000000"/>
              </a:solidFill>
            </a:endParaRPr>
          </a:p>
        </p:txBody>
      </p:sp>
      <p:sp>
        <p:nvSpPr>
          <p:cNvPr id="1636" name="Rectangle 5"/>
          <p:cNvSpPr>
            <a:spLocks noGrp="1" noChangeArrowheads="1"/>
          </p:cNvSpPr>
          <p:nvPr>
            <p:ph type="ftr" sz="quarter" idx="11"/>
          </p:nvPr>
        </p:nvSpPr>
        <p:spPr>
          <a:ln/>
        </p:spPr>
        <p:txBody>
          <a:bodyPr/>
          <a:lstStyle>
            <a:lvl1pPr>
              <a:defRPr/>
            </a:lvl1pPr>
          </a:lstStyle>
          <a:p>
            <a:endParaRPr lang="ja-JP" altLang="en-US">
              <a:solidFill>
                <a:srgbClr val="000000"/>
              </a:solidFill>
            </a:endParaRPr>
          </a:p>
        </p:txBody>
      </p:sp>
      <p:sp>
        <p:nvSpPr>
          <p:cNvPr id="1637" name="Rectangle 6"/>
          <p:cNvSpPr>
            <a:spLocks noGrp="1" noChangeArrowheads="1"/>
          </p:cNvSpPr>
          <p:nvPr>
            <p:ph type="sldNum" sz="quarter" idx="12"/>
          </p:nvPr>
        </p:nvSpPr>
        <p:spPr>
          <a:ln/>
        </p:spPr>
        <p:txBody>
          <a:bodyPr/>
          <a:lstStyle>
            <a:lvl1pPr>
              <a:defRPr/>
            </a:lvl1pPr>
          </a:lstStyle>
          <a:p>
            <a:fld id="{D2D8002D-B5B0-4BAC-B1F6-782DDCCE6D9C}"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639" name="タイトル 1"/>
          <p:cNvSpPr>
            <a:spLocks noGrp="1"/>
          </p:cNvSpPr>
          <p:nvPr>
            <p:ph type="title"/>
          </p:nvPr>
        </p:nvSpPr>
        <p:spPr>
          <a:xfrm>
            <a:off x="495309" y="273050"/>
            <a:ext cx="3259006" cy="1162050"/>
          </a:xfrm>
        </p:spPr>
        <p:txBody>
          <a:bodyPr anchor="b"/>
          <a:lstStyle>
            <a:lvl1pPr algn="l">
              <a:defRPr sz="2100" b="1"/>
            </a:lvl1pPr>
          </a:lstStyle>
          <a:p>
            <a:r>
              <a:rPr lang="ja-JP" altLang="en-US"/>
              <a:t>マスタ タイトルの書式設定</a:t>
            </a:r>
          </a:p>
        </p:txBody>
      </p:sp>
      <p:sp>
        <p:nvSpPr>
          <p:cNvPr id="1640" name="コンテンツ プレースホルダ 2"/>
          <p:cNvSpPr>
            <a:spLocks noGrp="1"/>
          </p:cNvSpPr>
          <p:nvPr>
            <p:ph idx="1"/>
          </p:nvPr>
        </p:nvSpPr>
        <p:spPr>
          <a:xfrm>
            <a:off x="3872972" y="273052"/>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41" name="テキスト プレースホルダ 3"/>
          <p:cNvSpPr>
            <a:spLocks noGrp="1"/>
          </p:cNvSpPr>
          <p:nvPr>
            <p:ph type="body" sz="half" idx="2"/>
          </p:nvPr>
        </p:nvSpPr>
        <p:spPr>
          <a:xfrm>
            <a:off x="495309" y="1435102"/>
            <a:ext cx="3259006" cy="4691063"/>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1642" name="Rectangle 4"/>
          <p:cNvSpPr>
            <a:spLocks noGrp="1" noChangeArrowheads="1"/>
          </p:cNvSpPr>
          <p:nvPr>
            <p:ph type="dt" sz="half" idx="10"/>
          </p:nvPr>
        </p:nvSpPr>
        <p:spPr>
          <a:ln/>
        </p:spPr>
        <p:txBody>
          <a:bodyPr/>
          <a:lstStyle>
            <a:lvl1pPr>
              <a:defRPr/>
            </a:lvl1pPr>
          </a:lstStyle>
          <a:p>
            <a:endParaRPr lang="ja-JP" altLang="en-US">
              <a:solidFill>
                <a:srgbClr val="000000"/>
              </a:solidFill>
            </a:endParaRPr>
          </a:p>
        </p:txBody>
      </p:sp>
      <p:sp>
        <p:nvSpPr>
          <p:cNvPr id="1643" name="Rectangle 5"/>
          <p:cNvSpPr>
            <a:spLocks noGrp="1" noChangeArrowheads="1"/>
          </p:cNvSpPr>
          <p:nvPr>
            <p:ph type="ftr" sz="quarter" idx="11"/>
          </p:nvPr>
        </p:nvSpPr>
        <p:spPr>
          <a:ln/>
        </p:spPr>
        <p:txBody>
          <a:bodyPr/>
          <a:lstStyle>
            <a:lvl1pPr>
              <a:defRPr/>
            </a:lvl1pPr>
          </a:lstStyle>
          <a:p>
            <a:endParaRPr lang="ja-JP" altLang="en-US">
              <a:solidFill>
                <a:srgbClr val="000000"/>
              </a:solidFill>
            </a:endParaRPr>
          </a:p>
        </p:txBody>
      </p:sp>
      <p:sp>
        <p:nvSpPr>
          <p:cNvPr id="1644" name="Rectangle 6"/>
          <p:cNvSpPr>
            <a:spLocks noGrp="1" noChangeArrowheads="1"/>
          </p:cNvSpPr>
          <p:nvPr>
            <p:ph type="sldNum" sz="quarter" idx="12"/>
          </p:nvPr>
        </p:nvSpPr>
        <p:spPr>
          <a:ln/>
        </p:spPr>
        <p:txBody>
          <a:bodyPr/>
          <a:lstStyle>
            <a:lvl1pPr>
              <a:defRPr/>
            </a:lvl1pPr>
          </a:lstStyle>
          <a:p>
            <a:fld id="{D2D8002D-B5B0-4BAC-B1F6-782DDCCE6D9C}"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646" name="タイトル 1"/>
          <p:cNvSpPr>
            <a:spLocks noGrp="1"/>
          </p:cNvSpPr>
          <p:nvPr>
            <p:ph type="title"/>
          </p:nvPr>
        </p:nvSpPr>
        <p:spPr>
          <a:xfrm>
            <a:off x="1941645" y="4800600"/>
            <a:ext cx="5943600" cy="566738"/>
          </a:xfrm>
        </p:spPr>
        <p:txBody>
          <a:bodyPr anchor="b"/>
          <a:lstStyle>
            <a:lvl1pPr algn="l">
              <a:defRPr sz="2100" b="1"/>
            </a:lvl1pPr>
          </a:lstStyle>
          <a:p>
            <a:r>
              <a:rPr lang="ja-JP" altLang="en-US"/>
              <a:t>マスタ タイトルの書式設定</a:t>
            </a:r>
          </a:p>
        </p:txBody>
      </p:sp>
      <p:sp>
        <p:nvSpPr>
          <p:cNvPr id="1647" name="図プレースホルダ 2"/>
          <p:cNvSpPr>
            <a:spLocks noGrp="1"/>
          </p:cNvSpPr>
          <p:nvPr>
            <p:ph type="pic" idx="1"/>
          </p:nvPr>
        </p:nvSpPr>
        <p:spPr>
          <a:xfrm>
            <a:off x="1941645" y="612775"/>
            <a:ext cx="5943600" cy="4114800"/>
          </a:xfrm>
        </p:spPr>
        <p:txBody>
          <a:bodyPr/>
          <a:lstStyle>
            <a:lvl1pPr marL="0" indent="0">
              <a:buNone/>
              <a:defRPr sz="3300"/>
            </a:lvl1pPr>
            <a:lvl2pPr marL="478875" indent="0">
              <a:buNone/>
              <a:defRPr sz="2900"/>
            </a:lvl2pPr>
            <a:lvl3pPr marL="957750" indent="0">
              <a:buNone/>
              <a:defRPr sz="2500"/>
            </a:lvl3pPr>
            <a:lvl4pPr marL="1436626" indent="0">
              <a:buNone/>
              <a:defRPr sz="2100"/>
            </a:lvl4pPr>
            <a:lvl5pPr marL="1915502" indent="0">
              <a:buNone/>
              <a:defRPr sz="2100"/>
            </a:lvl5pPr>
            <a:lvl6pPr marL="2394376" indent="0">
              <a:buNone/>
              <a:defRPr sz="2100"/>
            </a:lvl6pPr>
            <a:lvl7pPr marL="2873251" indent="0">
              <a:buNone/>
              <a:defRPr sz="2100"/>
            </a:lvl7pPr>
            <a:lvl8pPr marL="3352126" indent="0">
              <a:buNone/>
              <a:defRPr sz="2100"/>
            </a:lvl8pPr>
            <a:lvl9pPr marL="3831002" indent="0">
              <a:buNone/>
              <a:defRPr sz="2100"/>
            </a:lvl9pPr>
          </a:lstStyle>
          <a:p>
            <a:pPr lvl="0"/>
            <a:r>
              <a:rPr lang="ja-JP" altLang="en-US" noProof="0"/>
              <a:t>アイコンをクリックして図を追加</a:t>
            </a:r>
          </a:p>
        </p:txBody>
      </p:sp>
      <p:sp>
        <p:nvSpPr>
          <p:cNvPr id="1648" name="テキスト プレースホルダ 3"/>
          <p:cNvSpPr>
            <a:spLocks noGrp="1"/>
          </p:cNvSpPr>
          <p:nvPr>
            <p:ph type="body" sz="half" idx="2"/>
          </p:nvPr>
        </p:nvSpPr>
        <p:spPr>
          <a:xfrm>
            <a:off x="1941645" y="5367338"/>
            <a:ext cx="5943600" cy="804862"/>
          </a:xfrm>
        </p:spPr>
        <p:txBody>
          <a:bodyPr/>
          <a:lstStyle>
            <a:lvl1pPr marL="0" indent="0">
              <a:buNone/>
              <a:defRPr sz="1500"/>
            </a:lvl1pPr>
            <a:lvl2pPr marL="478875" indent="0">
              <a:buNone/>
              <a:defRPr sz="1200"/>
            </a:lvl2pPr>
            <a:lvl3pPr marL="957750" indent="0">
              <a:buNone/>
              <a:defRPr sz="1000"/>
            </a:lvl3pPr>
            <a:lvl4pPr marL="1436626" indent="0">
              <a:buNone/>
              <a:defRPr sz="900"/>
            </a:lvl4pPr>
            <a:lvl5pPr marL="1915502" indent="0">
              <a:buNone/>
              <a:defRPr sz="900"/>
            </a:lvl5pPr>
            <a:lvl6pPr marL="2394376" indent="0">
              <a:buNone/>
              <a:defRPr sz="900"/>
            </a:lvl6pPr>
            <a:lvl7pPr marL="2873251" indent="0">
              <a:buNone/>
              <a:defRPr sz="900"/>
            </a:lvl7pPr>
            <a:lvl8pPr marL="3352126" indent="0">
              <a:buNone/>
              <a:defRPr sz="900"/>
            </a:lvl8pPr>
            <a:lvl9pPr marL="3831002" indent="0">
              <a:buNone/>
              <a:defRPr sz="900"/>
            </a:lvl9pPr>
          </a:lstStyle>
          <a:p>
            <a:pPr lvl="0"/>
            <a:r>
              <a:rPr lang="ja-JP" altLang="en-US"/>
              <a:t>マスタ テキストの書式設定</a:t>
            </a:r>
          </a:p>
        </p:txBody>
      </p:sp>
      <p:sp>
        <p:nvSpPr>
          <p:cNvPr id="1649" name="Rectangle 4"/>
          <p:cNvSpPr>
            <a:spLocks noGrp="1" noChangeArrowheads="1"/>
          </p:cNvSpPr>
          <p:nvPr>
            <p:ph type="dt" sz="half" idx="10"/>
          </p:nvPr>
        </p:nvSpPr>
        <p:spPr>
          <a:ln/>
        </p:spPr>
        <p:txBody>
          <a:bodyPr/>
          <a:lstStyle>
            <a:lvl1pPr>
              <a:defRPr/>
            </a:lvl1pPr>
          </a:lstStyle>
          <a:p>
            <a:endParaRPr lang="ja-JP" altLang="en-US">
              <a:solidFill>
                <a:srgbClr val="000000"/>
              </a:solidFill>
            </a:endParaRPr>
          </a:p>
        </p:txBody>
      </p:sp>
      <p:sp>
        <p:nvSpPr>
          <p:cNvPr id="1650" name="Rectangle 5"/>
          <p:cNvSpPr>
            <a:spLocks noGrp="1" noChangeArrowheads="1"/>
          </p:cNvSpPr>
          <p:nvPr>
            <p:ph type="ftr" sz="quarter" idx="11"/>
          </p:nvPr>
        </p:nvSpPr>
        <p:spPr>
          <a:ln/>
        </p:spPr>
        <p:txBody>
          <a:bodyPr/>
          <a:lstStyle>
            <a:lvl1pPr>
              <a:defRPr/>
            </a:lvl1pPr>
          </a:lstStyle>
          <a:p>
            <a:endParaRPr lang="ja-JP" altLang="en-US">
              <a:solidFill>
                <a:srgbClr val="000000"/>
              </a:solidFill>
            </a:endParaRPr>
          </a:p>
        </p:txBody>
      </p:sp>
      <p:sp>
        <p:nvSpPr>
          <p:cNvPr id="1651" name="Rectangle 6"/>
          <p:cNvSpPr>
            <a:spLocks noGrp="1" noChangeArrowheads="1"/>
          </p:cNvSpPr>
          <p:nvPr>
            <p:ph type="sldNum" sz="quarter" idx="12"/>
          </p:nvPr>
        </p:nvSpPr>
        <p:spPr>
          <a:ln/>
        </p:spPr>
        <p:txBody>
          <a:bodyPr/>
          <a:lstStyle>
            <a:lvl1pPr>
              <a:defRPr/>
            </a:lvl1pPr>
          </a:lstStyle>
          <a:p>
            <a:fld id="{D2D8002D-B5B0-4BAC-B1F6-782DDCCE6D9C}"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653" name="タイトル 1"/>
          <p:cNvSpPr>
            <a:spLocks noGrp="1"/>
          </p:cNvSpPr>
          <p:nvPr>
            <p:ph type="title"/>
          </p:nvPr>
        </p:nvSpPr>
        <p:spPr/>
        <p:txBody>
          <a:bodyPr/>
          <a:lstStyle/>
          <a:p>
            <a:r>
              <a:rPr lang="ja-JP" altLang="en-US"/>
              <a:t>マスタ タイトルの書式設定</a:t>
            </a:r>
          </a:p>
        </p:txBody>
      </p:sp>
      <p:sp>
        <p:nvSpPr>
          <p:cNvPr id="1654"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55" name="Rectangle 4"/>
          <p:cNvSpPr>
            <a:spLocks noGrp="1" noChangeArrowheads="1"/>
          </p:cNvSpPr>
          <p:nvPr>
            <p:ph type="dt" sz="half" idx="10"/>
          </p:nvPr>
        </p:nvSpPr>
        <p:spPr>
          <a:ln/>
        </p:spPr>
        <p:txBody>
          <a:bodyPr/>
          <a:lstStyle>
            <a:lvl1pPr>
              <a:defRPr/>
            </a:lvl1pPr>
          </a:lstStyle>
          <a:p>
            <a:endParaRPr lang="ja-JP" altLang="en-US">
              <a:solidFill>
                <a:srgbClr val="000000"/>
              </a:solidFill>
            </a:endParaRPr>
          </a:p>
        </p:txBody>
      </p:sp>
      <p:sp>
        <p:nvSpPr>
          <p:cNvPr id="1656" name="Rectangle 5"/>
          <p:cNvSpPr>
            <a:spLocks noGrp="1" noChangeArrowheads="1"/>
          </p:cNvSpPr>
          <p:nvPr>
            <p:ph type="ftr" sz="quarter" idx="11"/>
          </p:nvPr>
        </p:nvSpPr>
        <p:spPr>
          <a:ln/>
        </p:spPr>
        <p:txBody>
          <a:bodyPr/>
          <a:lstStyle>
            <a:lvl1pPr>
              <a:defRPr/>
            </a:lvl1pPr>
          </a:lstStyle>
          <a:p>
            <a:endParaRPr lang="ja-JP" altLang="en-US">
              <a:solidFill>
                <a:srgbClr val="000000"/>
              </a:solidFill>
            </a:endParaRPr>
          </a:p>
        </p:txBody>
      </p:sp>
      <p:sp>
        <p:nvSpPr>
          <p:cNvPr id="1657" name="Rectangle 6"/>
          <p:cNvSpPr>
            <a:spLocks noGrp="1" noChangeArrowheads="1"/>
          </p:cNvSpPr>
          <p:nvPr>
            <p:ph type="sldNum" sz="quarter" idx="12"/>
          </p:nvPr>
        </p:nvSpPr>
        <p:spPr>
          <a:ln/>
        </p:spPr>
        <p:txBody>
          <a:bodyPr/>
          <a:lstStyle>
            <a:lvl1pPr>
              <a:defRPr/>
            </a:lvl1pPr>
          </a:lstStyle>
          <a:p>
            <a:fld id="{D2D8002D-B5B0-4BAC-B1F6-782DDCCE6D9C}"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5" name="タイトル 1"/>
          <p:cNvSpPr>
            <a:spLocks noGrp="1"/>
          </p:cNvSpPr>
          <p:nvPr>
            <p:ph type="title"/>
          </p:nvPr>
        </p:nvSpPr>
        <p:spPr>
          <a:xfrm>
            <a:off x="1941648" y="4800600"/>
            <a:ext cx="5943600" cy="566738"/>
          </a:xfrm>
        </p:spPr>
        <p:txBody>
          <a:bodyPr anchor="b"/>
          <a:lstStyle>
            <a:lvl1pPr algn="l">
              <a:defRPr sz="2000" b="1"/>
            </a:lvl1pPr>
          </a:lstStyle>
          <a:p>
            <a:r>
              <a:rPr lang="ja-JP" altLang="en-US"/>
              <a:t>マスタ タイトルの書式設定</a:t>
            </a:r>
          </a:p>
        </p:txBody>
      </p:sp>
      <p:sp>
        <p:nvSpPr>
          <p:cNvPr id="1086" name="図プレースホルダ 2"/>
          <p:cNvSpPr>
            <a:spLocks noGrp="1"/>
          </p:cNvSpPr>
          <p:nvPr>
            <p:ph type="pic" idx="1"/>
          </p:nvPr>
        </p:nvSpPr>
        <p:spPr>
          <a:xfrm>
            <a:off x="1941648" y="612775"/>
            <a:ext cx="5943600" cy="4114800"/>
          </a:xfrm>
        </p:spPr>
        <p:txBody>
          <a:bodyPr/>
          <a:lstStyle>
            <a:lvl1pPr marL="0" indent="0">
              <a:buNone/>
              <a:defRPr sz="3200"/>
            </a:lvl1pPr>
            <a:lvl2pPr marL="457136" indent="0">
              <a:buNone/>
              <a:defRPr sz="2800"/>
            </a:lvl2pPr>
            <a:lvl3pPr marL="914273" indent="0">
              <a:buNone/>
              <a:defRPr sz="2400"/>
            </a:lvl3pPr>
            <a:lvl4pPr marL="1371408" indent="0">
              <a:buNone/>
              <a:defRPr sz="2000"/>
            </a:lvl4pPr>
            <a:lvl5pPr marL="1828545" indent="0">
              <a:buNone/>
              <a:defRPr sz="2000"/>
            </a:lvl5pPr>
            <a:lvl6pPr marL="2285681" indent="0">
              <a:buNone/>
              <a:defRPr sz="2000"/>
            </a:lvl6pPr>
            <a:lvl7pPr marL="2742819" indent="0">
              <a:buNone/>
              <a:defRPr sz="2000"/>
            </a:lvl7pPr>
            <a:lvl8pPr marL="3199954" indent="0">
              <a:buNone/>
              <a:defRPr sz="2000"/>
            </a:lvl8pPr>
            <a:lvl9pPr marL="3657090" indent="0">
              <a:buNone/>
              <a:defRPr sz="2000"/>
            </a:lvl9pPr>
          </a:lstStyle>
          <a:p>
            <a:pPr lvl="0"/>
            <a:r>
              <a:rPr lang="ja-JP" altLang="en-US" noProof="0"/>
              <a:t>アイコンをクリックして図を追加</a:t>
            </a:r>
          </a:p>
        </p:txBody>
      </p:sp>
      <p:sp>
        <p:nvSpPr>
          <p:cNvPr id="1087" name="テキスト プレースホルダ 3"/>
          <p:cNvSpPr>
            <a:spLocks noGrp="1"/>
          </p:cNvSpPr>
          <p:nvPr>
            <p:ph type="body" sz="half" idx="2"/>
          </p:nvPr>
        </p:nvSpPr>
        <p:spPr>
          <a:xfrm>
            <a:off x="1941648" y="5367338"/>
            <a:ext cx="5943600" cy="804862"/>
          </a:xfrm>
        </p:spPr>
        <p:txBody>
          <a:bodyPr/>
          <a:lstStyle>
            <a:lvl1pPr marL="0" indent="0">
              <a:buNone/>
              <a:defRPr sz="1400"/>
            </a:lvl1pPr>
            <a:lvl2pPr marL="457136" indent="0">
              <a:buNone/>
              <a:defRPr sz="1200"/>
            </a:lvl2pPr>
            <a:lvl3pPr marL="914273" indent="0">
              <a:buNone/>
              <a:defRPr sz="1000"/>
            </a:lvl3pPr>
            <a:lvl4pPr marL="1371408" indent="0">
              <a:buNone/>
              <a:defRPr sz="900"/>
            </a:lvl4pPr>
            <a:lvl5pPr marL="1828545" indent="0">
              <a:buNone/>
              <a:defRPr sz="900"/>
            </a:lvl5pPr>
            <a:lvl6pPr marL="2285681" indent="0">
              <a:buNone/>
              <a:defRPr sz="900"/>
            </a:lvl6pPr>
            <a:lvl7pPr marL="2742819" indent="0">
              <a:buNone/>
              <a:defRPr sz="900"/>
            </a:lvl7pPr>
            <a:lvl8pPr marL="3199954" indent="0">
              <a:buNone/>
              <a:defRPr sz="900"/>
            </a:lvl8pPr>
            <a:lvl9pPr marL="3657090" indent="0">
              <a:buNone/>
              <a:defRPr sz="900"/>
            </a:lvl9pPr>
          </a:lstStyle>
          <a:p>
            <a:pPr lvl="0"/>
            <a:r>
              <a:rPr lang="ja-JP" altLang="en-US"/>
              <a:t>マスタ テキストの書式設定</a:t>
            </a:r>
          </a:p>
        </p:txBody>
      </p:sp>
      <p:sp>
        <p:nvSpPr>
          <p:cNvPr id="108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8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659" name="縦書きタイトル 1"/>
          <p:cNvSpPr>
            <a:spLocks noGrp="1"/>
          </p:cNvSpPr>
          <p:nvPr>
            <p:ph type="title" orient="vert"/>
          </p:nvPr>
        </p:nvSpPr>
        <p:spPr>
          <a:xfrm>
            <a:off x="7058026" y="2"/>
            <a:ext cx="2352675" cy="6126163"/>
          </a:xfrm>
        </p:spPr>
        <p:txBody>
          <a:bodyPr vert="eaVert"/>
          <a:lstStyle/>
          <a:p>
            <a:r>
              <a:rPr lang="ja-JP" altLang="en-US"/>
              <a:t>マスタ タイトルの書式設定</a:t>
            </a:r>
          </a:p>
        </p:txBody>
      </p:sp>
      <p:sp>
        <p:nvSpPr>
          <p:cNvPr id="1660" name="縦書きテキスト プレースホルダ 2"/>
          <p:cNvSpPr>
            <a:spLocks noGrp="1"/>
          </p:cNvSpPr>
          <p:nvPr>
            <p:ph type="body" orient="vert" idx="1"/>
          </p:nvPr>
        </p:nvSpPr>
        <p:spPr>
          <a:xfrm>
            <a:off x="1" y="2"/>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61" name="Rectangle 4"/>
          <p:cNvSpPr>
            <a:spLocks noGrp="1" noChangeArrowheads="1"/>
          </p:cNvSpPr>
          <p:nvPr>
            <p:ph type="dt" sz="half" idx="10"/>
          </p:nvPr>
        </p:nvSpPr>
        <p:spPr>
          <a:ln/>
        </p:spPr>
        <p:txBody>
          <a:bodyPr/>
          <a:lstStyle>
            <a:lvl1pPr>
              <a:defRPr/>
            </a:lvl1pPr>
          </a:lstStyle>
          <a:p>
            <a:endParaRPr lang="ja-JP" altLang="en-US">
              <a:solidFill>
                <a:srgbClr val="000000"/>
              </a:solidFill>
            </a:endParaRPr>
          </a:p>
        </p:txBody>
      </p:sp>
      <p:sp>
        <p:nvSpPr>
          <p:cNvPr id="1662" name="Rectangle 5"/>
          <p:cNvSpPr>
            <a:spLocks noGrp="1" noChangeArrowheads="1"/>
          </p:cNvSpPr>
          <p:nvPr>
            <p:ph type="ftr" sz="quarter" idx="11"/>
          </p:nvPr>
        </p:nvSpPr>
        <p:spPr>
          <a:ln/>
        </p:spPr>
        <p:txBody>
          <a:bodyPr/>
          <a:lstStyle>
            <a:lvl1pPr>
              <a:defRPr/>
            </a:lvl1pPr>
          </a:lstStyle>
          <a:p>
            <a:endParaRPr lang="ja-JP" altLang="en-US">
              <a:solidFill>
                <a:srgbClr val="000000"/>
              </a:solidFill>
            </a:endParaRPr>
          </a:p>
        </p:txBody>
      </p:sp>
      <p:sp>
        <p:nvSpPr>
          <p:cNvPr id="1663" name="Rectangle 6"/>
          <p:cNvSpPr>
            <a:spLocks noGrp="1" noChangeArrowheads="1"/>
          </p:cNvSpPr>
          <p:nvPr>
            <p:ph type="sldNum" sz="quarter" idx="12"/>
          </p:nvPr>
        </p:nvSpPr>
        <p:spPr>
          <a:ln/>
        </p:spPr>
        <p:txBody>
          <a:bodyPr/>
          <a:lstStyle>
            <a:lvl1pPr>
              <a:defRPr/>
            </a:lvl1pPr>
          </a:lstStyle>
          <a:p>
            <a:fld id="{D2D8002D-B5B0-4BAC-B1F6-782DDCCE6D9C}"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78" name="Rectangle 2"/>
          <p:cNvSpPr>
            <a:spLocks noGrp="1" noChangeArrowheads="1"/>
          </p:cNvSpPr>
          <p:nvPr>
            <p:ph type="ctrTitle"/>
          </p:nvPr>
        </p:nvSpPr>
        <p:spPr>
          <a:xfrm>
            <a:off x="1754198" y="2133625"/>
            <a:ext cx="8151813" cy="1470025"/>
          </a:xfrm>
        </p:spPr>
        <p:txBody>
          <a:bodyPr/>
          <a:lstStyle>
            <a:lvl1pPr>
              <a:defRPr sz="4000"/>
            </a:lvl1pPr>
          </a:lstStyle>
          <a:p>
            <a:r>
              <a:rPr lang="ja-JP" altLang="en-US"/>
              <a:t>マスタ タイトルの書式設定</a:t>
            </a:r>
          </a:p>
        </p:txBody>
      </p:sp>
      <p:sp>
        <p:nvSpPr>
          <p:cNvPr id="1679"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1680" name="Rectangle 4"/>
          <p:cNvSpPr>
            <a:spLocks noGrp="1" noChangeArrowheads="1"/>
          </p:cNvSpPr>
          <p:nvPr>
            <p:ph type="dt" sz="half" idx="2"/>
          </p:nvPr>
        </p:nvSpPr>
        <p:spPr/>
        <p:txBody>
          <a:bodyPr/>
          <a:lstStyle>
            <a:lvl1pPr>
              <a:defRPr/>
            </a:lvl1pPr>
          </a:lstStyle>
          <a:p>
            <a:endParaRPr lang="ja-JP" altLang="en-US">
              <a:solidFill>
                <a:srgbClr val="000000"/>
              </a:solidFill>
            </a:endParaRPr>
          </a:p>
        </p:txBody>
      </p:sp>
      <p:sp>
        <p:nvSpPr>
          <p:cNvPr id="1681" name="Rectangle 5"/>
          <p:cNvSpPr>
            <a:spLocks noGrp="1" noChangeArrowheads="1"/>
          </p:cNvSpPr>
          <p:nvPr>
            <p:ph type="ftr" sz="quarter" idx="3"/>
          </p:nvPr>
        </p:nvSpPr>
        <p:spPr/>
        <p:txBody>
          <a:bodyPr/>
          <a:lstStyle>
            <a:lvl1pPr>
              <a:defRPr/>
            </a:lvl1pPr>
          </a:lstStyle>
          <a:p>
            <a:endParaRPr lang="ja-JP" altLang="en-US">
              <a:solidFill>
                <a:srgbClr val="000000"/>
              </a:solidFill>
            </a:endParaRPr>
          </a:p>
        </p:txBody>
      </p:sp>
      <p:sp>
        <p:nvSpPr>
          <p:cNvPr id="1682" name="Rectangle 6"/>
          <p:cNvSpPr>
            <a:spLocks noGrp="1" noChangeArrowheads="1"/>
          </p:cNvSpPr>
          <p:nvPr>
            <p:ph type="sldNum" sz="quarter" idx="4"/>
          </p:nvPr>
        </p:nvSpPr>
        <p:spPr>
          <a:xfrm>
            <a:off x="7099300" y="6245225"/>
            <a:ext cx="2311400" cy="476250"/>
          </a:xfrm>
        </p:spPr>
        <p:txBody>
          <a:bodyPr/>
          <a:lstStyle>
            <a:lvl1pPr>
              <a:defRPr/>
            </a:lvl1pPr>
          </a:lstStyle>
          <a:p>
            <a:fld id="{4C3E5D78-4B7F-43CC-8C12-39FA07CFC1D6}" type="slidenum">
              <a:rPr lang="ja-JP" altLang="en-US" smtClean="0">
                <a:solidFill>
                  <a:srgbClr val="000000"/>
                </a:solidFill>
              </a:rPr>
              <a:pPr/>
              <a:t>‹#›</a:t>
            </a:fld>
            <a:endParaRPr lang="ja-JP" altLang="en-US">
              <a:solidFill>
                <a:srgbClr val="000000"/>
              </a:solidFill>
            </a:endParaRPr>
          </a:p>
        </p:txBody>
      </p:sp>
      <p:pic>
        <p:nvPicPr>
          <p:cNvPr id="1683" name="Picture 7" descr="mlit_top"/>
          <p:cNvPicPr>
            <a:picLocks noChangeAspect="1" noChangeArrowheads="1"/>
          </p:cNvPicPr>
          <p:nvPr/>
        </p:nvPicPr>
        <p:blipFill>
          <a:blip r:embed="rId2" cstate="print"/>
          <a:srcRect t="62230"/>
          <a:stretch>
            <a:fillRect/>
          </a:stretch>
        </p:blipFill>
        <p:spPr>
          <a:xfrm>
            <a:off x="0" y="6524650"/>
            <a:ext cx="9906000" cy="333375"/>
          </a:xfrm>
          <a:prstGeom prst="rect">
            <a:avLst/>
          </a:prstGeom>
          <a:noFill/>
        </p:spPr>
      </p:pic>
      <p:sp>
        <p:nvSpPr>
          <p:cNvPr id="1684" name="Rectangle 9"/>
          <p:cNvSpPr>
            <a:spLocks noChangeArrowheads="1"/>
          </p:cNvSpPr>
          <p:nvPr/>
        </p:nvSpPr>
        <p:spPr>
          <a:xfrm>
            <a:off x="1833301" y="3284563"/>
            <a:ext cx="8072702" cy="73025"/>
          </a:xfrm>
          <a:prstGeom prst="rect">
            <a:avLst/>
          </a:prstGeom>
          <a:solidFill>
            <a:srgbClr val="0066CC"/>
          </a:solidFill>
          <a:ln w="9525">
            <a:noFill/>
            <a:miter lim="800000"/>
            <a:headEnd/>
            <a:tailEnd/>
          </a:ln>
          <a:effectLst/>
        </p:spPr>
        <p:txBody>
          <a:bodyPr wrap="none" anchor="ctr"/>
          <a:lstStyle/>
          <a:p>
            <a:pPr fontAlgn="auto">
              <a:spcBef>
                <a:spcPts val="0"/>
              </a:spcBef>
              <a:spcAft>
                <a:spcPts val="0"/>
              </a:spcAft>
            </a:pPr>
            <a:endParaRPr lang="ja-JP" altLang="en-US">
              <a:solidFill>
                <a:srgbClr val="000000"/>
              </a:solidFill>
              <a:latin typeface="Arial"/>
              <a:ea typeface="ＭＳ Ｐゴシック"/>
            </a:endParaRPr>
          </a:p>
        </p:txBody>
      </p:sp>
      <p:pic>
        <p:nvPicPr>
          <p:cNvPr id="1685" name="Picture 11"/>
          <p:cNvPicPr>
            <a:picLocks noChangeAspect="1" noChangeArrowheads="1"/>
          </p:cNvPicPr>
          <p:nvPr/>
        </p:nvPicPr>
        <p:blipFill>
          <a:blip r:embed="rId3" cstate="print"/>
          <a:stretch>
            <a:fillRect/>
          </a:stretch>
        </p:blipFill>
        <p:spPr>
          <a:xfrm>
            <a:off x="2" y="6051575"/>
            <a:ext cx="2301080" cy="473075"/>
          </a:xfrm>
          <a:prstGeom prst="rect">
            <a:avLst/>
          </a:prstGeom>
          <a:noFill/>
          <a:ln w="9525">
            <a:noFill/>
            <a:miter lim="800000"/>
            <a:headEnd/>
            <a:tailEnd/>
          </a:ln>
          <a:effectLst/>
        </p:spPr>
      </p:pic>
      <p:sp>
        <p:nvSpPr>
          <p:cNvPr id="1686" name="Text Box 12"/>
          <p:cNvSpPr txBox="1">
            <a:spLocks noChangeArrowheads="1"/>
          </p:cNvSpPr>
          <p:nvPr/>
        </p:nvSpPr>
        <p:spPr>
          <a:xfrm>
            <a:off x="1" y="6524649"/>
            <a:ext cx="3642920" cy="276999"/>
          </a:xfrm>
          <a:prstGeom prst="rect">
            <a:avLst/>
          </a:prstGeom>
          <a:noFill/>
          <a:ln w="9525">
            <a:noFill/>
            <a:miter lim="800000"/>
            <a:headEnd/>
            <a:tailEnd/>
          </a:ln>
          <a:effectLst/>
        </p:spPr>
        <p:txBody>
          <a:bodyPr wrap="none">
            <a:spAutoFit/>
          </a:bodyPr>
          <a:lstStyle/>
          <a:p>
            <a:pPr fontAlgn="auto">
              <a:spcBef>
                <a:spcPts val="0"/>
              </a:spcBef>
              <a:spcAft>
                <a:spcPts val="0"/>
              </a:spcAft>
            </a:pPr>
            <a:r>
              <a:rPr lang="en-US" altLang="ja-JP" sz="1200" i="1">
                <a:solidFill>
                  <a:srgbClr val="FFFFFF"/>
                </a:solidFill>
                <a:latin typeface="Times New Roman" pitchFamily="18" charset="0"/>
                <a:ea typeface="ＭＳ Ｐゴシック"/>
              </a:rPr>
              <a:t>Ministry of Land, Infrastructure, Transport and Tourism</a:t>
            </a: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688" name="タイトル 1"/>
          <p:cNvSpPr>
            <a:spLocks noGrp="1"/>
          </p:cNvSpPr>
          <p:nvPr>
            <p:ph type="title"/>
          </p:nvPr>
        </p:nvSpPr>
        <p:spPr/>
        <p:txBody>
          <a:bodyPr/>
          <a:lstStyle/>
          <a:p>
            <a:r>
              <a:rPr lang="ja-JP" altLang="en-US"/>
              <a:t>マスタ タイトルの書式設定</a:t>
            </a:r>
          </a:p>
        </p:txBody>
      </p:sp>
      <p:sp>
        <p:nvSpPr>
          <p:cNvPr id="168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90"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1691"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1692" name="スライド番号プレースホルダ 5"/>
          <p:cNvSpPr>
            <a:spLocks noGrp="1"/>
          </p:cNvSpPr>
          <p:nvPr>
            <p:ph type="sldNum" sz="quarter" idx="12"/>
          </p:nvPr>
        </p:nvSpPr>
        <p:spPr/>
        <p:txBody>
          <a:bodyPr/>
          <a:lstStyle>
            <a:lvl1pPr>
              <a:defRPr/>
            </a:lvl1pPr>
          </a:lstStyle>
          <a:p>
            <a:fld id="{4C3E5D78-4B7F-43CC-8C12-39FA07CFC1D6}"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694" name="タイトル 1"/>
          <p:cNvSpPr>
            <a:spLocks noGrp="1"/>
          </p:cNvSpPr>
          <p:nvPr>
            <p:ph type="title"/>
          </p:nvPr>
        </p:nvSpPr>
        <p:spPr>
          <a:xfrm>
            <a:off x="782517" y="4406925"/>
            <a:ext cx="8420101" cy="1362075"/>
          </a:xfrm>
        </p:spPr>
        <p:txBody>
          <a:bodyPr anchor="t"/>
          <a:lstStyle>
            <a:lvl1pPr algn="l">
              <a:defRPr sz="4000" b="1" cap="all"/>
            </a:lvl1pPr>
          </a:lstStyle>
          <a:p>
            <a:r>
              <a:rPr lang="ja-JP" altLang="en-US"/>
              <a:t>マスタ タイトルの書式設定</a:t>
            </a:r>
          </a:p>
        </p:txBody>
      </p:sp>
      <p:sp>
        <p:nvSpPr>
          <p:cNvPr id="1695" name="テキスト プレースホルダ 2"/>
          <p:cNvSpPr>
            <a:spLocks noGrp="1"/>
          </p:cNvSpPr>
          <p:nvPr>
            <p:ph type="body" idx="1"/>
          </p:nvPr>
        </p:nvSpPr>
        <p:spPr>
          <a:xfrm>
            <a:off x="782517" y="2906713"/>
            <a:ext cx="84201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696"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1697"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1698" name="スライド番号プレースホルダ 5"/>
          <p:cNvSpPr>
            <a:spLocks noGrp="1"/>
          </p:cNvSpPr>
          <p:nvPr>
            <p:ph type="sldNum" sz="quarter" idx="12"/>
          </p:nvPr>
        </p:nvSpPr>
        <p:spPr/>
        <p:txBody>
          <a:bodyPr/>
          <a:lstStyle>
            <a:lvl1pPr>
              <a:defRPr/>
            </a:lvl1pPr>
          </a:lstStyle>
          <a:p>
            <a:fld id="{4C3E5D78-4B7F-43CC-8C12-39FA07CFC1D6}"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700" name="タイトル 1"/>
          <p:cNvSpPr>
            <a:spLocks noGrp="1"/>
          </p:cNvSpPr>
          <p:nvPr>
            <p:ph type="title"/>
          </p:nvPr>
        </p:nvSpPr>
        <p:spPr/>
        <p:txBody>
          <a:bodyPr/>
          <a:lstStyle/>
          <a:p>
            <a:r>
              <a:rPr lang="ja-JP" altLang="en-US"/>
              <a:t>マスタ タイトルの書式設定</a:t>
            </a:r>
          </a:p>
        </p:txBody>
      </p:sp>
      <p:sp>
        <p:nvSpPr>
          <p:cNvPr id="1701" name="コンテンツ プレースホルダ 2"/>
          <p:cNvSpPr>
            <a:spLocks noGrp="1"/>
          </p:cNvSpPr>
          <p:nvPr>
            <p:ph sz="half" idx="1"/>
          </p:nvPr>
        </p:nvSpPr>
        <p:spPr>
          <a:xfrm>
            <a:off x="495303"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02"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03"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1704"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1705" name="スライド番号プレースホルダ 6"/>
          <p:cNvSpPr>
            <a:spLocks noGrp="1"/>
          </p:cNvSpPr>
          <p:nvPr>
            <p:ph type="sldNum" sz="quarter" idx="12"/>
          </p:nvPr>
        </p:nvSpPr>
        <p:spPr/>
        <p:txBody>
          <a:bodyPr/>
          <a:lstStyle>
            <a:lvl1pPr>
              <a:defRPr/>
            </a:lvl1pPr>
          </a:lstStyle>
          <a:p>
            <a:fld id="{4C3E5D78-4B7F-43CC-8C12-39FA07CFC1D6}"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707" name="タイトル 1"/>
          <p:cNvSpPr>
            <a:spLocks noGrp="1"/>
          </p:cNvSpPr>
          <p:nvPr>
            <p:ph type="title"/>
          </p:nvPr>
        </p:nvSpPr>
        <p:spPr>
          <a:xfrm>
            <a:off x="495301" y="274638"/>
            <a:ext cx="8915400" cy="1143000"/>
          </a:xfrm>
        </p:spPr>
        <p:txBody>
          <a:bodyPr/>
          <a:lstStyle>
            <a:lvl1pPr>
              <a:defRPr/>
            </a:lvl1pPr>
          </a:lstStyle>
          <a:p>
            <a:r>
              <a:rPr lang="ja-JP" altLang="en-US"/>
              <a:t>マスタ タイトルの書式設定</a:t>
            </a:r>
          </a:p>
        </p:txBody>
      </p:sp>
      <p:sp>
        <p:nvSpPr>
          <p:cNvPr id="1708" name="テキスト プレースホルダ 2"/>
          <p:cNvSpPr>
            <a:spLocks noGrp="1"/>
          </p:cNvSpPr>
          <p:nvPr>
            <p:ph type="body" idx="1"/>
          </p:nvPr>
        </p:nvSpPr>
        <p:spPr>
          <a:xfrm>
            <a:off x="495303"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709" name="コンテンツ プレースホルダ 3"/>
          <p:cNvSpPr>
            <a:spLocks noGrp="1"/>
          </p:cNvSpPr>
          <p:nvPr>
            <p:ph sz="half" idx="2"/>
          </p:nvPr>
        </p:nvSpPr>
        <p:spPr>
          <a:xfrm>
            <a:off x="495303"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10" name="テキスト プレースホルダ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711" name="コンテンツ プレースホルダ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12"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1713"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1714" name="スライド番号プレースホルダ 8"/>
          <p:cNvSpPr>
            <a:spLocks noGrp="1"/>
          </p:cNvSpPr>
          <p:nvPr>
            <p:ph type="sldNum" sz="quarter" idx="12"/>
          </p:nvPr>
        </p:nvSpPr>
        <p:spPr/>
        <p:txBody>
          <a:bodyPr/>
          <a:lstStyle>
            <a:lvl1pPr>
              <a:defRPr/>
            </a:lvl1pPr>
          </a:lstStyle>
          <a:p>
            <a:fld id="{4C3E5D78-4B7F-43CC-8C12-39FA07CFC1D6}"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716" name="タイトル 1"/>
          <p:cNvSpPr>
            <a:spLocks noGrp="1"/>
          </p:cNvSpPr>
          <p:nvPr>
            <p:ph type="title"/>
          </p:nvPr>
        </p:nvSpPr>
        <p:spPr/>
        <p:txBody>
          <a:bodyPr/>
          <a:lstStyle/>
          <a:p>
            <a:r>
              <a:rPr lang="ja-JP" altLang="en-US"/>
              <a:t>マスタ タイトルの書式設定</a:t>
            </a:r>
          </a:p>
        </p:txBody>
      </p:sp>
      <p:sp>
        <p:nvSpPr>
          <p:cNvPr id="1717"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1718"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1719" name="スライド番号プレースホルダ 4"/>
          <p:cNvSpPr>
            <a:spLocks noGrp="1"/>
          </p:cNvSpPr>
          <p:nvPr>
            <p:ph type="sldNum" sz="quarter" idx="12"/>
          </p:nvPr>
        </p:nvSpPr>
        <p:spPr/>
        <p:txBody>
          <a:bodyPr/>
          <a:lstStyle>
            <a:lvl1pPr>
              <a:defRPr/>
            </a:lvl1pPr>
          </a:lstStyle>
          <a:p>
            <a:fld id="{4C3E5D78-4B7F-43CC-8C12-39FA07CFC1D6}" type="slidenum">
              <a:rPr lang="ja-JP" altLang="en-US" smtClean="0">
                <a:solidFill>
                  <a:srgbClr val="000000"/>
                </a:solidFill>
              </a:rPr>
              <a:pPr/>
              <a:t>‹#›</a:t>
            </a:fld>
            <a:endParaRPr lang="ja-JP" altLang="en-US" dirty="0">
              <a:solidFill>
                <a:srgbClr val="000000"/>
              </a:solidFil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721"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1722"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1723" name="スライド番号プレースホルダ 3"/>
          <p:cNvSpPr>
            <a:spLocks noGrp="1"/>
          </p:cNvSpPr>
          <p:nvPr>
            <p:ph type="sldNum" sz="quarter" idx="12"/>
          </p:nvPr>
        </p:nvSpPr>
        <p:spPr/>
        <p:txBody>
          <a:bodyPr/>
          <a:lstStyle>
            <a:lvl1pPr>
              <a:defRPr/>
            </a:lvl1pPr>
          </a:lstStyle>
          <a:p>
            <a:fld id="{4C3E5D78-4B7F-43CC-8C12-39FA07CFC1D6}"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725"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1726" name="コンテンツ プレースホルダ 2"/>
          <p:cNvSpPr>
            <a:spLocks noGrp="1"/>
          </p:cNvSpPr>
          <p:nvPr>
            <p:ph idx="1"/>
          </p:nvPr>
        </p:nvSpPr>
        <p:spPr>
          <a:xfrm>
            <a:off x="3872983"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27"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728"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1729"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1730" name="スライド番号プレースホルダ 6"/>
          <p:cNvSpPr>
            <a:spLocks noGrp="1"/>
          </p:cNvSpPr>
          <p:nvPr>
            <p:ph type="sldNum" sz="quarter" idx="12"/>
          </p:nvPr>
        </p:nvSpPr>
        <p:spPr/>
        <p:txBody>
          <a:bodyPr/>
          <a:lstStyle>
            <a:lvl1pPr>
              <a:defRPr/>
            </a:lvl1pPr>
          </a:lstStyle>
          <a:p>
            <a:fld id="{4C3E5D78-4B7F-43CC-8C12-39FA07CFC1D6}"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73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173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173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73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173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1737" name="スライド番号プレースホルダ 6"/>
          <p:cNvSpPr>
            <a:spLocks noGrp="1"/>
          </p:cNvSpPr>
          <p:nvPr>
            <p:ph type="sldNum" sz="quarter" idx="12"/>
          </p:nvPr>
        </p:nvSpPr>
        <p:spPr/>
        <p:txBody>
          <a:bodyPr/>
          <a:lstStyle>
            <a:lvl1pPr>
              <a:defRPr/>
            </a:lvl1pPr>
          </a:lstStyle>
          <a:p>
            <a:fld id="{4C3E5D78-4B7F-43CC-8C12-39FA07CFC1D6}"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10.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17" Type="http://schemas.openxmlformats.org/officeDocument/2006/relationships/image" Target="../media/image4.wmf"/><Relationship Id="rId2" Type="http://schemas.openxmlformats.org/officeDocument/2006/relationships/slideLayout" Target="../slideLayouts/slideLayout92.xml"/><Relationship Id="rId16" Type="http://schemas.openxmlformats.org/officeDocument/2006/relationships/image" Target="../media/image3.png"/><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5" Type="http://schemas.openxmlformats.org/officeDocument/2006/relationships/image" Target="../media/image2.png"/><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 Id="rId14" Type="http://schemas.openxmlformats.org/officeDocument/2006/relationships/image" Target="../media/image1.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theme" Target="../theme/theme11.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2" Type="http://schemas.openxmlformats.org/officeDocument/2006/relationships/slideLayout" Target="../slideLayouts/slideLayout104.xml"/><Relationship Id="rId16" Type="http://schemas.openxmlformats.org/officeDocument/2006/relationships/image" Target="../media/image3.png"/><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image" Target="../media/image2.png"/><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image" Target="../media/image1.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theme" Target="../theme/theme12.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slideLayout" Target="../slideLayouts/slideLayout126.xml"/><Relationship Id="rId2" Type="http://schemas.openxmlformats.org/officeDocument/2006/relationships/slideLayout" Target="../slideLayouts/slideLayout116.xml"/><Relationship Id="rId16" Type="http://schemas.openxmlformats.org/officeDocument/2006/relationships/image" Target="../media/image3.png"/><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5" Type="http://schemas.openxmlformats.org/officeDocument/2006/relationships/image" Target="../media/image2.png"/><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 Id="rId14" Type="http://schemas.openxmlformats.org/officeDocument/2006/relationships/image" Target="../media/image1.pn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4.xml"/><Relationship Id="rId13" Type="http://schemas.openxmlformats.org/officeDocument/2006/relationships/theme" Target="../theme/theme13.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slideLayout" Target="../slideLayouts/slideLayout138.xml"/><Relationship Id="rId2" Type="http://schemas.openxmlformats.org/officeDocument/2006/relationships/slideLayout" Target="../slideLayouts/slideLayout128.xml"/><Relationship Id="rId16" Type="http://schemas.openxmlformats.org/officeDocument/2006/relationships/image" Target="../media/image3.png"/><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5" Type="http://schemas.openxmlformats.org/officeDocument/2006/relationships/image" Target="../media/image2.png"/><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 Id="rId14" Type="http://schemas.openxmlformats.org/officeDocument/2006/relationships/image" Target="../media/image1.pn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46.xml"/><Relationship Id="rId13" Type="http://schemas.openxmlformats.org/officeDocument/2006/relationships/theme" Target="../theme/theme14.xml"/><Relationship Id="rId3" Type="http://schemas.openxmlformats.org/officeDocument/2006/relationships/slideLayout" Target="../slideLayouts/slideLayout141.xml"/><Relationship Id="rId7" Type="http://schemas.openxmlformats.org/officeDocument/2006/relationships/slideLayout" Target="../slideLayouts/slideLayout145.xml"/><Relationship Id="rId12" Type="http://schemas.openxmlformats.org/officeDocument/2006/relationships/slideLayout" Target="../slideLayouts/slideLayout150.xml"/><Relationship Id="rId2" Type="http://schemas.openxmlformats.org/officeDocument/2006/relationships/slideLayout" Target="../slideLayouts/slideLayout140.xml"/><Relationship Id="rId16" Type="http://schemas.openxmlformats.org/officeDocument/2006/relationships/image" Target="../media/image3.png"/><Relationship Id="rId1" Type="http://schemas.openxmlformats.org/officeDocument/2006/relationships/slideLayout" Target="../slideLayouts/slideLayout139.xml"/><Relationship Id="rId6" Type="http://schemas.openxmlformats.org/officeDocument/2006/relationships/slideLayout" Target="../slideLayouts/slideLayout144.xml"/><Relationship Id="rId11" Type="http://schemas.openxmlformats.org/officeDocument/2006/relationships/slideLayout" Target="../slideLayouts/slideLayout149.xml"/><Relationship Id="rId5" Type="http://schemas.openxmlformats.org/officeDocument/2006/relationships/slideLayout" Target="../slideLayouts/slideLayout143.xml"/><Relationship Id="rId15" Type="http://schemas.openxmlformats.org/officeDocument/2006/relationships/image" Target="../media/image2.png"/><Relationship Id="rId10" Type="http://schemas.openxmlformats.org/officeDocument/2006/relationships/slideLayout" Target="../slideLayouts/slideLayout148.xml"/><Relationship Id="rId4" Type="http://schemas.openxmlformats.org/officeDocument/2006/relationships/slideLayout" Target="../slideLayouts/slideLayout142.xml"/><Relationship Id="rId9" Type="http://schemas.openxmlformats.org/officeDocument/2006/relationships/slideLayout" Target="../slideLayouts/slideLayout147.xml"/><Relationship Id="rId14" Type="http://schemas.openxmlformats.org/officeDocument/2006/relationships/image" Target="../media/image1.pn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58.xml"/><Relationship Id="rId13" Type="http://schemas.openxmlformats.org/officeDocument/2006/relationships/theme" Target="../theme/theme15.xml"/><Relationship Id="rId3" Type="http://schemas.openxmlformats.org/officeDocument/2006/relationships/slideLayout" Target="../slideLayouts/slideLayout153.xml"/><Relationship Id="rId7" Type="http://schemas.openxmlformats.org/officeDocument/2006/relationships/slideLayout" Target="../slideLayouts/slideLayout157.xml"/><Relationship Id="rId12" Type="http://schemas.openxmlformats.org/officeDocument/2006/relationships/slideLayout" Target="../slideLayouts/slideLayout162.xml"/><Relationship Id="rId2" Type="http://schemas.openxmlformats.org/officeDocument/2006/relationships/slideLayout" Target="../slideLayouts/slideLayout152.xml"/><Relationship Id="rId16" Type="http://schemas.openxmlformats.org/officeDocument/2006/relationships/image" Target="../media/image3.png"/><Relationship Id="rId1" Type="http://schemas.openxmlformats.org/officeDocument/2006/relationships/slideLayout" Target="../slideLayouts/slideLayout151.xml"/><Relationship Id="rId6" Type="http://schemas.openxmlformats.org/officeDocument/2006/relationships/slideLayout" Target="../slideLayouts/slideLayout156.xml"/><Relationship Id="rId11" Type="http://schemas.openxmlformats.org/officeDocument/2006/relationships/slideLayout" Target="../slideLayouts/slideLayout161.xml"/><Relationship Id="rId5" Type="http://schemas.openxmlformats.org/officeDocument/2006/relationships/slideLayout" Target="../slideLayouts/slideLayout155.xml"/><Relationship Id="rId15" Type="http://schemas.openxmlformats.org/officeDocument/2006/relationships/image" Target="../media/image2.png"/><Relationship Id="rId10" Type="http://schemas.openxmlformats.org/officeDocument/2006/relationships/slideLayout" Target="../slideLayouts/slideLayout160.xml"/><Relationship Id="rId4" Type="http://schemas.openxmlformats.org/officeDocument/2006/relationships/slideLayout" Target="../slideLayouts/slideLayout154.xml"/><Relationship Id="rId9" Type="http://schemas.openxmlformats.org/officeDocument/2006/relationships/slideLayout" Target="../slideLayouts/slideLayout159.xml"/><Relationship Id="rId14" Type="http://schemas.openxmlformats.org/officeDocument/2006/relationships/image" Target="../media/image1.pn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0.xml"/><Relationship Id="rId13" Type="http://schemas.openxmlformats.org/officeDocument/2006/relationships/theme" Target="../theme/theme16.xml"/><Relationship Id="rId3" Type="http://schemas.openxmlformats.org/officeDocument/2006/relationships/slideLayout" Target="../slideLayouts/slideLayout165.xml"/><Relationship Id="rId7" Type="http://schemas.openxmlformats.org/officeDocument/2006/relationships/slideLayout" Target="../slideLayouts/slideLayout169.xml"/><Relationship Id="rId12" Type="http://schemas.openxmlformats.org/officeDocument/2006/relationships/slideLayout" Target="../slideLayouts/slideLayout174.xml"/><Relationship Id="rId2" Type="http://schemas.openxmlformats.org/officeDocument/2006/relationships/slideLayout" Target="../slideLayouts/slideLayout164.xml"/><Relationship Id="rId16" Type="http://schemas.openxmlformats.org/officeDocument/2006/relationships/image" Target="../media/image3.png"/><Relationship Id="rId1" Type="http://schemas.openxmlformats.org/officeDocument/2006/relationships/slideLayout" Target="../slideLayouts/slideLayout163.xml"/><Relationship Id="rId6" Type="http://schemas.openxmlformats.org/officeDocument/2006/relationships/slideLayout" Target="../slideLayouts/slideLayout168.xml"/><Relationship Id="rId11" Type="http://schemas.openxmlformats.org/officeDocument/2006/relationships/slideLayout" Target="../slideLayouts/slideLayout173.xml"/><Relationship Id="rId5" Type="http://schemas.openxmlformats.org/officeDocument/2006/relationships/slideLayout" Target="../slideLayouts/slideLayout167.xml"/><Relationship Id="rId15" Type="http://schemas.openxmlformats.org/officeDocument/2006/relationships/image" Target="../media/image2.png"/><Relationship Id="rId10" Type="http://schemas.openxmlformats.org/officeDocument/2006/relationships/slideLayout" Target="../slideLayouts/slideLayout172.xml"/><Relationship Id="rId4" Type="http://schemas.openxmlformats.org/officeDocument/2006/relationships/slideLayout" Target="../slideLayouts/slideLayout166.xml"/><Relationship Id="rId9" Type="http://schemas.openxmlformats.org/officeDocument/2006/relationships/slideLayout" Target="../slideLayouts/slideLayout171.xml"/><Relationship Id="rId14" Type="http://schemas.openxmlformats.org/officeDocument/2006/relationships/image" Target="../media/image1.png"/></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2.xml"/><Relationship Id="rId13" Type="http://schemas.openxmlformats.org/officeDocument/2006/relationships/theme" Target="../theme/theme17.xml"/><Relationship Id="rId3" Type="http://schemas.openxmlformats.org/officeDocument/2006/relationships/slideLayout" Target="../slideLayouts/slideLayout177.xml"/><Relationship Id="rId7" Type="http://schemas.openxmlformats.org/officeDocument/2006/relationships/slideLayout" Target="../slideLayouts/slideLayout181.xml"/><Relationship Id="rId12" Type="http://schemas.openxmlformats.org/officeDocument/2006/relationships/slideLayout" Target="../slideLayouts/slideLayout186.xml"/><Relationship Id="rId2" Type="http://schemas.openxmlformats.org/officeDocument/2006/relationships/slideLayout" Target="../slideLayouts/slideLayout176.xml"/><Relationship Id="rId16" Type="http://schemas.openxmlformats.org/officeDocument/2006/relationships/image" Target="../media/image3.png"/><Relationship Id="rId1" Type="http://schemas.openxmlformats.org/officeDocument/2006/relationships/slideLayout" Target="../slideLayouts/slideLayout175.xml"/><Relationship Id="rId6" Type="http://schemas.openxmlformats.org/officeDocument/2006/relationships/slideLayout" Target="../slideLayouts/slideLayout180.xml"/><Relationship Id="rId11" Type="http://schemas.openxmlformats.org/officeDocument/2006/relationships/slideLayout" Target="../slideLayouts/slideLayout185.xml"/><Relationship Id="rId5" Type="http://schemas.openxmlformats.org/officeDocument/2006/relationships/slideLayout" Target="../slideLayouts/slideLayout179.xml"/><Relationship Id="rId15" Type="http://schemas.openxmlformats.org/officeDocument/2006/relationships/image" Target="../media/image2.png"/><Relationship Id="rId10" Type="http://schemas.openxmlformats.org/officeDocument/2006/relationships/slideLayout" Target="../slideLayouts/slideLayout184.xml"/><Relationship Id="rId4" Type="http://schemas.openxmlformats.org/officeDocument/2006/relationships/slideLayout" Target="../slideLayouts/slideLayout178.xml"/><Relationship Id="rId9" Type="http://schemas.openxmlformats.org/officeDocument/2006/relationships/slideLayout" Target="../slideLayouts/slideLayout183.xml"/><Relationship Id="rId14" Type="http://schemas.openxmlformats.org/officeDocument/2006/relationships/image" Target="../media/image1.png"/></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4.xml"/><Relationship Id="rId13" Type="http://schemas.openxmlformats.org/officeDocument/2006/relationships/theme" Target="../theme/theme18.xml"/><Relationship Id="rId3" Type="http://schemas.openxmlformats.org/officeDocument/2006/relationships/slideLayout" Target="../slideLayouts/slideLayout189.xml"/><Relationship Id="rId7" Type="http://schemas.openxmlformats.org/officeDocument/2006/relationships/slideLayout" Target="../slideLayouts/slideLayout193.xml"/><Relationship Id="rId12" Type="http://schemas.openxmlformats.org/officeDocument/2006/relationships/slideLayout" Target="../slideLayouts/slideLayout198.xml"/><Relationship Id="rId2" Type="http://schemas.openxmlformats.org/officeDocument/2006/relationships/slideLayout" Target="../slideLayouts/slideLayout188.xml"/><Relationship Id="rId16" Type="http://schemas.openxmlformats.org/officeDocument/2006/relationships/image" Target="../media/image3.png"/><Relationship Id="rId1" Type="http://schemas.openxmlformats.org/officeDocument/2006/relationships/slideLayout" Target="../slideLayouts/slideLayout187.xml"/><Relationship Id="rId6" Type="http://schemas.openxmlformats.org/officeDocument/2006/relationships/slideLayout" Target="../slideLayouts/slideLayout192.xml"/><Relationship Id="rId11" Type="http://schemas.openxmlformats.org/officeDocument/2006/relationships/slideLayout" Target="../slideLayouts/slideLayout197.xml"/><Relationship Id="rId5" Type="http://schemas.openxmlformats.org/officeDocument/2006/relationships/slideLayout" Target="../slideLayouts/slideLayout191.xml"/><Relationship Id="rId15" Type="http://schemas.openxmlformats.org/officeDocument/2006/relationships/image" Target="../media/image2.png"/><Relationship Id="rId10" Type="http://schemas.openxmlformats.org/officeDocument/2006/relationships/slideLayout" Target="../slideLayouts/slideLayout196.xml"/><Relationship Id="rId4" Type="http://schemas.openxmlformats.org/officeDocument/2006/relationships/slideLayout" Target="../slideLayouts/slideLayout190.xml"/><Relationship Id="rId9" Type="http://schemas.openxmlformats.org/officeDocument/2006/relationships/slideLayout" Target="../slideLayouts/slideLayout195.xml"/><Relationship Id="rId14" Type="http://schemas.openxmlformats.org/officeDocument/2006/relationships/image" Target="../media/image1.png"/></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image" Target="../media/image1.png"/><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6" Type="http://schemas.openxmlformats.org/officeDocument/2006/relationships/image" Target="../media/image4.wmf"/><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5" Type="http://schemas.openxmlformats.org/officeDocument/2006/relationships/image" Target="../media/image3.png"/><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13" Type="http://schemas.openxmlformats.org/officeDocument/2006/relationships/image" Target="../media/image1.png"/><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6" Type="http://schemas.openxmlformats.org/officeDocument/2006/relationships/image" Target="../media/image4.wmf"/><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5" Type="http://schemas.openxmlformats.org/officeDocument/2006/relationships/image" Target="../media/image3.png"/><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 Id="rId14" Type="http://schemas.openxmlformats.org/officeDocument/2006/relationships/image" Target="../media/image2.png"/></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13" Type="http://schemas.openxmlformats.org/officeDocument/2006/relationships/image" Target="../media/image1.png"/><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6" Type="http://schemas.openxmlformats.org/officeDocument/2006/relationships/image" Target="../media/image4.wmf"/><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5" Type="http://schemas.openxmlformats.org/officeDocument/2006/relationships/image" Target="../media/image3.png"/><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 Id="rId14" Type="http://schemas.openxmlformats.org/officeDocument/2006/relationships/image" Target="../media/image2.png"/></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13" Type="http://schemas.openxmlformats.org/officeDocument/2006/relationships/image" Target="../media/image1.png"/><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6" Type="http://schemas.openxmlformats.org/officeDocument/2006/relationships/image" Target="../media/image4.wmf"/><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5" Type="http://schemas.openxmlformats.org/officeDocument/2006/relationships/image" Target="../media/image3.png"/><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 Id="rId14" Type="http://schemas.openxmlformats.org/officeDocument/2006/relationships/image" Target="../media/image2.png"/></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13" Type="http://schemas.openxmlformats.org/officeDocument/2006/relationships/image" Target="../media/image1.png"/><Relationship Id="rId3" Type="http://schemas.openxmlformats.org/officeDocument/2006/relationships/slideLayout" Target="../slideLayouts/slideLayout245.xml"/><Relationship Id="rId7" Type="http://schemas.openxmlformats.org/officeDocument/2006/relationships/slideLayout" Target="../slideLayouts/slideLayout249.xml"/><Relationship Id="rId12" Type="http://schemas.openxmlformats.org/officeDocument/2006/relationships/theme" Target="../theme/theme23.xml"/><Relationship Id="rId2" Type="http://schemas.openxmlformats.org/officeDocument/2006/relationships/slideLayout" Target="../slideLayouts/slideLayout244.xml"/><Relationship Id="rId16" Type="http://schemas.openxmlformats.org/officeDocument/2006/relationships/image" Target="../media/image4.wmf"/><Relationship Id="rId1" Type="http://schemas.openxmlformats.org/officeDocument/2006/relationships/slideLayout" Target="../slideLayouts/slideLayout243.xml"/><Relationship Id="rId6" Type="http://schemas.openxmlformats.org/officeDocument/2006/relationships/slideLayout" Target="../slideLayouts/slideLayout248.xml"/><Relationship Id="rId11" Type="http://schemas.openxmlformats.org/officeDocument/2006/relationships/slideLayout" Target="../slideLayouts/slideLayout253.xml"/><Relationship Id="rId5" Type="http://schemas.openxmlformats.org/officeDocument/2006/relationships/slideLayout" Target="../slideLayouts/slideLayout247.xml"/><Relationship Id="rId15" Type="http://schemas.openxmlformats.org/officeDocument/2006/relationships/image" Target="../media/image3.png"/><Relationship Id="rId10" Type="http://schemas.openxmlformats.org/officeDocument/2006/relationships/slideLayout" Target="../slideLayouts/slideLayout252.xml"/><Relationship Id="rId4" Type="http://schemas.openxmlformats.org/officeDocument/2006/relationships/slideLayout" Target="../slideLayouts/slideLayout246.xml"/><Relationship Id="rId9" Type="http://schemas.openxmlformats.org/officeDocument/2006/relationships/slideLayout" Target="../slideLayouts/slideLayout251.xml"/><Relationship Id="rId14" Type="http://schemas.openxmlformats.org/officeDocument/2006/relationships/image" Target="../media/image2.png"/></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13" Type="http://schemas.openxmlformats.org/officeDocument/2006/relationships/image" Target="../media/image1.png"/><Relationship Id="rId3" Type="http://schemas.openxmlformats.org/officeDocument/2006/relationships/slideLayout" Target="../slideLayouts/slideLayout256.xml"/><Relationship Id="rId7" Type="http://schemas.openxmlformats.org/officeDocument/2006/relationships/slideLayout" Target="../slideLayouts/slideLayout260.xml"/><Relationship Id="rId12" Type="http://schemas.openxmlformats.org/officeDocument/2006/relationships/theme" Target="../theme/theme24.xml"/><Relationship Id="rId2" Type="http://schemas.openxmlformats.org/officeDocument/2006/relationships/slideLayout" Target="../slideLayouts/slideLayout255.xml"/><Relationship Id="rId16" Type="http://schemas.openxmlformats.org/officeDocument/2006/relationships/image" Target="../media/image4.wmf"/><Relationship Id="rId1" Type="http://schemas.openxmlformats.org/officeDocument/2006/relationships/slideLayout" Target="../slideLayouts/slideLayout254.xml"/><Relationship Id="rId6" Type="http://schemas.openxmlformats.org/officeDocument/2006/relationships/slideLayout" Target="../slideLayouts/slideLayout259.xml"/><Relationship Id="rId11" Type="http://schemas.openxmlformats.org/officeDocument/2006/relationships/slideLayout" Target="../slideLayouts/slideLayout264.xml"/><Relationship Id="rId5" Type="http://schemas.openxmlformats.org/officeDocument/2006/relationships/slideLayout" Target="../slideLayouts/slideLayout258.xml"/><Relationship Id="rId15" Type="http://schemas.openxmlformats.org/officeDocument/2006/relationships/image" Target="../media/image3.png"/><Relationship Id="rId10" Type="http://schemas.openxmlformats.org/officeDocument/2006/relationships/slideLayout" Target="../slideLayouts/slideLayout263.xml"/><Relationship Id="rId4" Type="http://schemas.openxmlformats.org/officeDocument/2006/relationships/slideLayout" Target="../slideLayouts/slideLayout257.xml"/><Relationship Id="rId9" Type="http://schemas.openxmlformats.org/officeDocument/2006/relationships/slideLayout" Target="../slideLayouts/slideLayout262.xml"/><Relationship Id="rId14" Type="http://schemas.openxmlformats.org/officeDocument/2006/relationships/image" Target="../media/image2.png"/></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72.xml"/><Relationship Id="rId13" Type="http://schemas.openxmlformats.org/officeDocument/2006/relationships/image" Target="../media/image1.png"/><Relationship Id="rId3" Type="http://schemas.openxmlformats.org/officeDocument/2006/relationships/slideLayout" Target="../slideLayouts/slideLayout267.xml"/><Relationship Id="rId7" Type="http://schemas.openxmlformats.org/officeDocument/2006/relationships/slideLayout" Target="../slideLayouts/slideLayout271.xml"/><Relationship Id="rId12" Type="http://schemas.openxmlformats.org/officeDocument/2006/relationships/theme" Target="../theme/theme25.xml"/><Relationship Id="rId2" Type="http://schemas.openxmlformats.org/officeDocument/2006/relationships/slideLayout" Target="../slideLayouts/slideLayout266.xml"/><Relationship Id="rId16" Type="http://schemas.openxmlformats.org/officeDocument/2006/relationships/image" Target="../media/image4.wmf"/><Relationship Id="rId1" Type="http://schemas.openxmlformats.org/officeDocument/2006/relationships/slideLayout" Target="../slideLayouts/slideLayout265.xml"/><Relationship Id="rId6" Type="http://schemas.openxmlformats.org/officeDocument/2006/relationships/slideLayout" Target="../slideLayouts/slideLayout270.xml"/><Relationship Id="rId11" Type="http://schemas.openxmlformats.org/officeDocument/2006/relationships/slideLayout" Target="../slideLayouts/slideLayout275.xml"/><Relationship Id="rId5" Type="http://schemas.openxmlformats.org/officeDocument/2006/relationships/slideLayout" Target="../slideLayouts/slideLayout269.xml"/><Relationship Id="rId15" Type="http://schemas.openxmlformats.org/officeDocument/2006/relationships/image" Target="../media/image3.png"/><Relationship Id="rId10" Type="http://schemas.openxmlformats.org/officeDocument/2006/relationships/slideLayout" Target="../slideLayouts/slideLayout274.xml"/><Relationship Id="rId4" Type="http://schemas.openxmlformats.org/officeDocument/2006/relationships/slideLayout" Target="../slideLayouts/slideLayout268.xml"/><Relationship Id="rId9" Type="http://schemas.openxmlformats.org/officeDocument/2006/relationships/slideLayout" Target="../slideLayouts/slideLayout273.xml"/><Relationship Id="rId14" Type="http://schemas.openxmlformats.org/officeDocument/2006/relationships/image" Target="../media/image2.png"/></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83.xml"/><Relationship Id="rId13" Type="http://schemas.openxmlformats.org/officeDocument/2006/relationships/image" Target="../media/image1.png"/><Relationship Id="rId3" Type="http://schemas.openxmlformats.org/officeDocument/2006/relationships/slideLayout" Target="../slideLayouts/slideLayout278.xml"/><Relationship Id="rId7" Type="http://schemas.openxmlformats.org/officeDocument/2006/relationships/slideLayout" Target="../slideLayouts/slideLayout282.xml"/><Relationship Id="rId12" Type="http://schemas.openxmlformats.org/officeDocument/2006/relationships/theme" Target="../theme/theme26.xml"/><Relationship Id="rId2" Type="http://schemas.openxmlformats.org/officeDocument/2006/relationships/slideLayout" Target="../slideLayouts/slideLayout277.xml"/><Relationship Id="rId16" Type="http://schemas.openxmlformats.org/officeDocument/2006/relationships/image" Target="../media/image4.wmf"/><Relationship Id="rId1" Type="http://schemas.openxmlformats.org/officeDocument/2006/relationships/slideLayout" Target="../slideLayouts/slideLayout276.xml"/><Relationship Id="rId6" Type="http://schemas.openxmlformats.org/officeDocument/2006/relationships/slideLayout" Target="../slideLayouts/slideLayout281.xml"/><Relationship Id="rId11" Type="http://schemas.openxmlformats.org/officeDocument/2006/relationships/slideLayout" Target="../slideLayouts/slideLayout286.xml"/><Relationship Id="rId5" Type="http://schemas.openxmlformats.org/officeDocument/2006/relationships/slideLayout" Target="../slideLayouts/slideLayout280.xml"/><Relationship Id="rId15" Type="http://schemas.openxmlformats.org/officeDocument/2006/relationships/image" Target="../media/image3.png"/><Relationship Id="rId10" Type="http://schemas.openxmlformats.org/officeDocument/2006/relationships/slideLayout" Target="../slideLayouts/slideLayout285.xml"/><Relationship Id="rId4" Type="http://schemas.openxmlformats.org/officeDocument/2006/relationships/slideLayout" Target="../slideLayouts/slideLayout279.xml"/><Relationship Id="rId9" Type="http://schemas.openxmlformats.org/officeDocument/2006/relationships/slideLayout" Target="../slideLayouts/slideLayout284.xml"/><Relationship Id="rId14" Type="http://schemas.openxmlformats.org/officeDocument/2006/relationships/image" Target="../media/image2.png"/></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94.xml"/><Relationship Id="rId13" Type="http://schemas.openxmlformats.org/officeDocument/2006/relationships/image" Target="../media/image1.png"/><Relationship Id="rId3" Type="http://schemas.openxmlformats.org/officeDocument/2006/relationships/slideLayout" Target="../slideLayouts/slideLayout289.xml"/><Relationship Id="rId7" Type="http://schemas.openxmlformats.org/officeDocument/2006/relationships/slideLayout" Target="../slideLayouts/slideLayout293.xml"/><Relationship Id="rId12" Type="http://schemas.openxmlformats.org/officeDocument/2006/relationships/theme" Target="../theme/theme27.xml"/><Relationship Id="rId2" Type="http://schemas.openxmlformats.org/officeDocument/2006/relationships/slideLayout" Target="../slideLayouts/slideLayout288.xml"/><Relationship Id="rId16" Type="http://schemas.openxmlformats.org/officeDocument/2006/relationships/image" Target="../media/image4.wmf"/><Relationship Id="rId1" Type="http://schemas.openxmlformats.org/officeDocument/2006/relationships/slideLayout" Target="../slideLayouts/slideLayout287.xml"/><Relationship Id="rId6" Type="http://schemas.openxmlformats.org/officeDocument/2006/relationships/slideLayout" Target="../slideLayouts/slideLayout292.xml"/><Relationship Id="rId11" Type="http://schemas.openxmlformats.org/officeDocument/2006/relationships/slideLayout" Target="../slideLayouts/slideLayout297.xml"/><Relationship Id="rId5" Type="http://schemas.openxmlformats.org/officeDocument/2006/relationships/slideLayout" Target="../slideLayouts/slideLayout291.xml"/><Relationship Id="rId15" Type="http://schemas.openxmlformats.org/officeDocument/2006/relationships/image" Target="../media/image3.png"/><Relationship Id="rId10" Type="http://schemas.openxmlformats.org/officeDocument/2006/relationships/slideLayout" Target="../slideLayouts/slideLayout296.xml"/><Relationship Id="rId4" Type="http://schemas.openxmlformats.org/officeDocument/2006/relationships/slideLayout" Target="../slideLayouts/slideLayout290.xml"/><Relationship Id="rId9" Type="http://schemas.openxmlformats.org/officeDocument/2006/relationships/slideLayout" Target="../slideLayouts/slideLayout295.xml"/><Relationship Id="rId14" Type="http://schemas.openxmlformats.org/officeDocument/2006/relationships/image" Target="../media/image2.png"/></Relationships>
</file>

<file path=ppt/slideMasters/_rels/slideMaster28.xml.rels><?xml version="1.0" encoding="UTF-8" standalone="yes"?>
<Relationships xmlns="http://schemas.openxmlformats.org/package/2006/relationships"><Relationship Id="rId8" Type="http://schemas.openxmlformats.org/officeDocument/2006/relationships/slideLayout" Target="../slideLayouts/slideLayout305.xml"/><Relationship Id="rId13" Type="http://schemas.openxmlformats.org/officeDocument/2006/relationships/image" Target="../media/image1.png"/><Relationship Id="rId3" Type="http://schemas.openxmlformats.org/officeDocument/2006/relationships/slideLayout" Target="../slideLayouts/slideLayout300.xml"/><Relationship Id="rId7" Type="http://schemas.openxmlformats.org/officeDocument/2006/relationships/slideLayout" Target="../slideLayouts/slideLayout304.xml"/><Relationship Id="rId12" Type="http://schemas.openxmlformats.org/officeDocument/2006/relationships/theme" Target="../theme/theme28.xml"/><Relationship Id="rId2" Type="http://schemas.openxmlformats.org/officeDocument/2006/relationships/slideLayout" Target="../slideLayouts/slideLayout299.xml"/><Relationship Id="rId16" Type="http://schemas.openxmlformats.org/officeDocument/2006/relationships/image" Target="../media/image4.wmf"/><Relationship Id="rId1" Type="http://schemas.openxmlformats.org/officeDocument/2006/relationships/slideLayout" Target="../slideLayouts/slideLayout298.xml"/><Relationship Id="rId6" Type="http://schemas.openxmlformats.org/officeDocument/2006/relationships/slideLayout" Target="../slideLayouts/slideLayout303.xml"/><Relationship Id="rId11" Type="http://schemas.openxmlformats.org/officeDocument/2006/relationships/slideLayout" Target="../slideLayouts/slideLayout308.xml"/><Relationship Id="rId5" Type="http://schemas.openxmlformats.org/officeDocument/2006/relationships/slideLayout" Target="../slideLayouts/slideLayout302.xml"/><Relationship Id="rId15" Type="http://schemas.openxmlformats.org/officeDocument/2006/relationships/image" Target="../media/image3.png"/><Relationship Id="rId10" Type="http://schemas.openxmlformats.org/officeDocument/2006/relationships/slideLayout" Target="../slideLayouts/slideLayout307.xml"/><Relationship Id="rId4" Type="http://schemas.openxmlformats.org/officeDocument/2006/relationships/slideLayout" Target="../slideLayouts/slideLayout301.xml"/><Relationship Id="rId9" Type="http://schemas.openxmlformats.org/officeDocument/2006/relationships/slideLayout" Target="../slideLayouts/slideLayout306.xml"/><Relationship Id="rId14" Type="http://schemas.openxmlformats.org/officeDocument/2006/relationships/image" Target="../media/image2.png"/></Relationships>
</file>

<file path=ppt/slideMasters/_rels/slideMaster29.xml.rels><?xml version="1.0" encoding="UTF-8" standalone="yes"?>
<Relationships xmlns="http://schemas.openxmlformats.org/package/2006/relationships"><Relationship Id="rId8" Type="http://schemas.openxmlformats.org/officeDocument/2006/relationships/slideLayout" Target="../slideLayouts/slideLayout316.xml"/><Relationship Id="rId13" Type="http://schemas.openxmlformats.org/officeDocument/2006/relationships/image" Target="../media/image1.png"/><Relationship Id="rId3" Type="http://schemas.openxmlformats.org/officeDocument/2006/relationships/slideLayout" Target="../slideLayouts/slideLayout311.xml"/><Relationship Id="rId7" Type="http://schemas.openxmlformats.org/officeDocument/2006/relationships/slideLayout" Target="../slideLayouts/slideLayout315.xml"/><Relationship Id="rId12" Type="http://schemas.openxmlformats.org/officeDocument/2006/relationships/theme" Target="../theme/theme29.xml"/><Relationship Id="rId2" Type="http://schemas.openxmlformats.org/officeDocument/2006/relationships/slideLayout" Target="../slideLayouts/slideLayout310.xml"/><Relationship Id="rId16" Type="http://schemas.openxmlformats.org/officeDocument/2006/relationships/image" Target="../media/image4.wmf"/><Relationship Id="rId1" Type="http://schemas.openxmlformats.org/officeDocument/2006/relationships/slideLayout" Target="../slideLayouts/slideLayout309.xml"/><Relationship Id="rId6" Type="http://schemas.openxmlformats.org/officeDocument/2006/relationships/slideLayout" Target="../slideLayouts/slideLayout314.xml"/><Relationship Id="rId11" Type="http://schemas.openxmlformats.org/officeDocument/2006/relationships/slideLayout" Target="../slideLayouts/slideLayout319.xml"/><Relationship Id="rId5" Type="http://schemas.openxmlformats.org/officeDocument/2006/relationships/slideLayout" Target="../slideLayouts/slideLayout313.xml"/><Relationship Id="rId15" Type="http://schemas.openxmlformats.org/officeDocument/2006/relationships/image" Target="../media/image3.png"/><Relationship Id="rId10" Type="http://schemas.openxmlformats.org/officeDocument/2006/relationships/slideLayout" Target="../slideLayouts/slideLayout318.xml"/><Relationship Id="rId4" Type="http://schemas.openxmlformats.org/officeDocument/2006/relationships/slideLayout" Target="../slideLayouts/slideLayout312.xml"/><Relationship Id="rId9" Type="http://schemas.openxmlformats.org/officeDocument/2006/relationships/slideLayout" Target="../slideLayouts/slideLayout317.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3.png"/><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3.xml"/></Relationships>
</file>

<file path=ppt/slideMasters/_rels/slideMaster30.xml.rels><?xml version="1.0" encoding="UTF-8" standalone="yes"?>
<Relationships xmlns="http://schemas.openxmlformats.org/package/2006/relationships"><Relationship Id="rId8" Type="http://schemas.openxmlformats.org/officeDocument/2006/relationships/slideLayout" Target="../slideLayouts/slideLayout327.xml"/><Relationship Id="rId13" Type="http://schemas.openxmlformats.org/officeDocument/2006/relationships/image" Target="../media/image1.png"/><Relationship Id="rId3" Type="http://schemas.openxmlformats.org/officeDocument/2006/relationships/slideLayout" Target="../slideLayouts/slideLayout322.xml"/><Relationship Id="rId7" Type="http://schemas.openxmlformats.org/officeDocument/2006/relationships/slideLayout" Target="../slideLayouts/slideLayout326.xml"/><Relationship Id="rId12" Type="http://schemas.openxmlformats.org/officeDocument/2006/relationships/theme" Target="../theme/theme30.xml"/><Relationship Id="rId2" Type="http://schemas.openxmlformats.org/officeDocument/2006/relationships/slideLayout" Target="../slideLayouts/slideLayout321.xml"/><Relationship Id="rId16" Type="http://schemas.openxmlformats.org/officeDocument/2006/relationships/image" Target="../media/image4.wmf"/><Relationship Id="rId1" Type="http://schemas.openxmlformats.org/officeDocument/2006/relationships/slideLayout" Target="../slideLayouts/slideLayout320.xml"/><Relationship Id="rId6" Type="http://schemas.openxmlformats.org/officeDocument/2006/relationships/slideLayout" Target="../slideLayouts/slideLayout325.xml"/><Relationship Id="rId11" Type="http://schemas.openxmlformats.org/officeDocument/2006/relationships/slideLayout" Target="../slideLayouts/slideLayout330.xml"/><Relationship Id="rId5" Type="http://schemas.openxmlformats.org/officeDocument/2006/relationships/slideLayout" Target="../slideLayouts/slideLayout324.xml"/><Relationship Id="rId15" Type="http://schemas.openxmlformats.org/officeDocument/2006/relationships/image" Target="../media/image3.png"/><Relationship Id="rId10" Type="http://schemas.openxmlformats.org/officeDocument/2006/relationships/slideLayout" Target="../slideLayouts/slideLayout329.xml"/><Relationship Id="rId4" Type="http://schemas.openxmlformats.org/officeDocument/2006/relationships/slideLayout" Target="../slideLayouts/slideLayout323.xml"/><Relationship Id="rId9" Type="http://schemas.openxmlformats.org/officeDocument/2006/relationships/slideLayout" Target="../slideLayouts/slideLayout328.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3.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image" Target="../media/image1.png"/><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theme" Target="../theme/theme6.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20" Type="http://schemas.openxmlformats.org/officeDocument/2006/relationships/image" Target="../media/image3.png"/><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19" Type="http://schemas.openxmlformats.org/officeDocument/2006/relationships/image" Target="../media/image2.png"/><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7.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image" Target="../media/image3.png"/><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8.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17" Type="http://schemas.openxmlformats.org/officeDocument/2006/relationships/image" Target="../media/image4.wmf"/><Relationship Id="rId2" Type="http://schemas.openxmlformats.org/officeDocument/2006/relationships/slideLayout" Target="../slideLayouts/slideLayout69.xml"/><Relationship Id="rId16" Type="http://schemas.openxmlformats.org/officeDocument/2006/relationships/image" Target="../media/image3.png"/><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image" Target="../media/image2.png"/><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1.png"/><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9.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5" Type="http://schemas.openxmlformats.org/officeDocument/2006/relationships/image" Target="../media/image3.png"/><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body" idx="1"/>
          </p:nvPr>
        </p:nvSpPr>
        <p:spPr>
          <a:xfrm>
            <a:off x="495300" y="1600214"/>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ea typeface="ＭＳ Ｐゴシック"/>
            </a:endParaRPr>
          </a:p>
        </p:txBody>
      </p:sp>
      <p:sp>
        <p:nvSpPr>
          <p:cNvPr id="102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ea typeface="ＭＳ Ｐゴシック"/>
            </a:endParaRPr>
          </a:p>
        </p:txBody>
      </p:sp>
      <p:grpSp>
        <p:nvGrpSpPr>
          <p:cNvPr id="1028" name="Group 18"/>
          <p:cNvGrpSpPr/>
          <p:nvPr/>
        </p:nvGrpSpPr>
        <p:grpSpPr>
          <a:xfrm>
            <a:off x="0" y="0"/>
            <a:ext cx="9906000" cy="546100"/>
            <a:chOff x="0" y="0"/>
            <a:chExt cx="5760" cy="344"/>
          </a:xfrm>
        </p:grpSpPr>
        <p:pic>
          <p:nvPicPr>
            <p:cNvPr id="1029"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a:ln w="9525">
              <a:noFill/>
              <a:miter lim="800000"/>
              <a:headEnd/>
              <a:tailEnd/>
            </a:ln>
          </p:spPr>
        </p:pic>
        <p:grpSp>
          <p:nvGrpSpPr>
            <p:cNvPr id="1030" name="Group 17"/>
            <p:cNvGrpSpPr/>
            <p:nvPr userDrawn="1"/>
          </p:nvGrpSpPr>
          <p:grpSpPr>
            <a:xfrm>
              <a:off x="0" y="0"/>
              <a:ext cx="5760" cy="318"/>
              <a:chOff x="0" y="0"/>
              <a:chExt cx="5760" cy="318"/>
            </a:xfrm>
          </p:grpSpPr>
          <p:pic>
            <p:nvPicPr>
              <p:cNvPr id="1031"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a:ln w="9525">
                <a:noFill/>
                <a:miter lim="800000"/>
                <a:headEnd/>
                <a:tailEnd/>
              </a:ln>
            </p:spPr>
          </p:pic>
          <p:pic>
            <p:nvPicPr>
              <p:cNvPr id="1032"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a:ln w="9525">
                <a:noFill/>
                <a:miter lim="800000"/>
                <a:headEnd/>
                <a:tailEnd/>
              </a:ln>
            </p:spPr>
          </p:pic>
          <p:pic>
            <p:nvPicPr>
              <p:cNvPr id="1033"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a:ln w="9525">
                <a:noFill/>
                <a:miter lim="800000"/>
                <a:headEnd/>
                <a:tailEnd/>
              </a:ln>
            </p:spPr>
          </p:pic>
        </p:grpSp>
      </p:grpSp>
      <p:sp>
        <p:nvSpPr>
          <p:cNvPr id="1034"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4662" r:id="rId12"/>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3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3"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0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4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52" indent="-342852" algn="l" rtl="0" eaLnBrk="1" fontAlgn="base" hangingPunct="1">
        <a:spcBef>
          <a:spcPct val="20000"/>
        </a:spcBef>
        <a:spcAft>
          <a:spcPct val="0"/>
        </a:spcAft>
        <a:buChar char="•"/>
        <a:defRPr kumimoji="1" sz="3200">
          <a:solidFill>
            <a:schemeClr val="tx1"/>
          </a:solidFill>
          <a:latin typeface="+mn-lt"/>
          <a:ea typeface="+mn-ea"/>
          <a:cs typeface="+mn-cs"/>
        </a:defRPr>
      </a:lvl1pPr>
      <a:lvl2pPr marL="742847" indent="-285710" algn="l" rtl="0" eaLnBrk="1" fontAlgn="base" hangingPunct="1">
        <a:spcBef>
          <a:spcPct val="20000"/>
        </a:spcBef>
        <a:spcAft>
          <a:spcPct val="0"/>
        </a:spcAft>
        <a:buChar char="–"/>
        <a:defRPr kumimoji="1" sz="2800">
          <a:solidFill>
            <a:schemeClr val="tx1"/>
          </a:solidFill>
          <a:latin typeface="+mn-lt"/>
          <a:ea typeface="+mn-ea"/>
        </a:defRPr>
      </a:lvl2pPr>
      <a:lvl3pPr marL="1142840" indent="-228569" algn="l" rtl="0" eaLnBrk="1" fontAlgn="base" hangingPunct="1">
        <a:spcBef>
          <a:spcPct val="20000"/>
        </a:spcBef>
        <a:spcAft>
          <a:spcPct val="0"/>
        </a:spcAft>
        <a:buChar char="•"/>
        <a:defRPr kumimoji="1" sz="2400">
          <a:solidFill>
            <a:schemeClr val="tx1"/>
          </a:solidFill>
          <a:latin typeface="+mn-lt"/>
          <a:ea typeface="+mn-ea"/>
        </a:defRPr>
      </a:lvl3pPr>
      <a:lvl4pPr marL="1599977" indent="-228569" algn="l" rtl="0" eaLnBrk="1" fontAlgn="base" hangingPunct="1">
        <a:spcBef>
          <a:spcPct val="20000"/>
        </a:spcBef>
        <a:spcAft>
          <a:spcPct val="0"/>
        </a:spcAft>
        <a:buChar char="–"/>
        <a:defRPr kumimoji="1" sz="2000">
          <a:solidFill>
            <a:schemeClr val="tx1"/>
          </a:solidFill>
          <a:latin typeface="+mn-lt"/>
          <a:ea typeface="+mn-ea"/>
        </a:defRPr>
      </a:lvl4pPr>
      <a:lvl5pPr marL="2057112" indent="-228569" algn="l" rtl="0" eaLnBrk="1" fontAlgn="base" hangingPunct="1">
        <a:spcBef>
          <a:spcPct val="20000"/>
        </a:spcBef>
        <a:spcAft>
          <a:spcPct val="0"/>
        </a:spcAft>
        <a:buChar char="»"/>
        <a:defRPr kumimoji="1" sz="2000">
          <a:solidFill>
            <a:schemeClr val="tx1"/>
          </a:solidFill>
          <a:latin typeface="+mn-lt"/>
          <a:ea typeface="+mn-ea"/>
        </a:defRPr>
      </a:lvl5pPr>
      <a:lvl6pPr marL="2514249" indent="-228569" algn="l" rtl="0" eaLnBrk="1" fontAlgn="base" hangingPunct="1">
        <a:spcBef>
          <a:spcPct val="20000"/>
        </a:spcBef>
        <a:spcAft>
          <a:spcPct val="0"/>
        </a:spcAft>
        <a:buChar char="»"/>
        <a:defRPr kumimoji="1" sz="2000">
          <a:solidFill>
            <a:schemeClr val="tx1"/>
          </a:solidFill>
          <a:latin typeface="+mn-lt"/>
          <a:ea typeface="+mn-ea"/>
        </a:defRPr>
      </a:lvl6pPr>
      <a:lvl7pPr marL="2971385" indent="-228569" algn="l" rtl="0" eaLnBrk="1" fontAlgn="base" hangingPunct="1">
        <a:spcBef>
          <a:spcPct val="20000"/>
        </a:spcBef>
        <a:spcAft>
          <a:spcPct val="0"/>
        </a:spcAft>
        <a:buChar char="»"/>
        <a:defRPr kumimoji="1" sz="2000">
          <a:solidFill>
            <a:schemeClr val="tx1"/>
          </a:solidFill>
          <a:latin typeface="+mn-lt"/>
          <a:ea typeface="+mn-ea"/>
        </a:defRPr>
      </a:lvl7pPr>
      <a:lvl8pPr marL="3428521" indent="-228569" algn="l" rtl="0" eaLnBrk="1" fontAlgn="base" hangingPunct="1">
        <a:spcBef>
          <a:spcPct val="20000"/>
        </a:spcBef>
        <a:spcAft>
          <a:spcPct val="0"/>
        </a:spcAft>
        <a:buChar char="»"/>
        <a:defRPr kumimoji="1" sz="2000">
          <a:solidFill>
            <a:schemeClr val="tx1"/>
          </a:solidFill>
          <a:latin typeface="+mn-lt"/>
          <a:ea typeface="+mn-ea"/>
        </a:defRPr>
      </a:lvl8pPr>
      <a:lvl9pPr marL="3885657" indent="-22856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3" rtl="0" eaLnBrk="1" latinLnBrk="0" hangingPunct="1">
        <a:defRPr kumimoji="1" sz="1800" kern="1200">
          <a:solidFill>
            <a:schemeClr val="tx1"/>
          </a:solidFill>
          <a:latin typeface="+mn-lt"/>
          <a:ea typeface="+mn-ea"/>
          <a:cs typeface="+mn-cs"/>
        </a:defRPr>
      </a:lvl1pPr>
      <a:lvl2pPr marL="457136" algn="l" defTabSz="914273" rtl="0" eaLnBrk="1" latinLnBrk="0" hangingPunct="1">
        <a:defRPr kumimoji="1" sz="1800" kern="1200">
          <a:solidFill>
            <a:schemeClr val="tx1"/>
          </a:solidFill>
          <a:latin typeface="+mn-lt"/>
          <a:ea typeface="+mn-ea"/>
          <a:cs typeface="+mn-cs"/>
        </a:defRPr>
      </a:lvl2pPr>
      <a:lvl3pPr marL="914273" algn="l" defTabSz="914273" rtl="0" eaLnBrk="1" latinLnBrk="0" hangingPunct="1">
        <a:defRPr kumimoji="1" sz="1800" kern="1200">
          <a:solidFill>
            <a:schemeClr val="tx1"/>
          </a:solidFill>
          <a:latin typeface="+mn-lt"/>
          <a:ea typeface="+mn-ea"/>
          <a:cs typeface="+mn-cs"/>
        </a:defRPr>
      </a:lvl3pPr>
      <a:lvl4pPr marL="1371408" algn="l" defTabSz="914273" rtl="0" eaLnBrk="1" latinLnBrk="0" hangingPunct="1">
        <a:defRPr kumimoji="1" sz="1800" kern="1200">
          <a:solidFill>
            <a:schemeClr val="tx1"/>
          </a:solidFill>
          <a:latin typeface="+mn-lt"/>
          <a:ea typeface="+mn-ea"/>
          <a:cs typeface="+mn-cs"/>
        </a:defRPr>
      </a:lvl4pPr>
      <a:lvl5pPr marL="1828545" algn="l" defTabSz="914273" rtl="0" eaLnBrk="1" latinLnBrk="0" hangingPunct="1">
        <a:defRPr kumimoji="1" sz="1800" kern="1200">
          <a:solidFill>
            <a:schemeClr val="tx1"/>
          </a:solidFill>
          <a:latin typeface="+mn-lt"/>
          <a:ea typeface="+mn-ea"/>
          <a:cs typeface="+mn-cs"/>
        </a:defRPr>
      </a:lvl5pPr>
      <a:lvl6pPr marL="2285681" algn="l" defTabSz="914273" rtl="0" eaLnBrk="1" latinLnBrk="0" hangingPunct="1">
        <a:defRPr kumimoji="1" sz="1800" kern="1200">
          <a:solidFill>
            <a:schemeClr val="tx1"/>
          </a:solidFill>
          <a:latin typeface="+mn-lt"/>
          <a:ea typeface="+mn-ea"/>
          <a:cs typeface="+mn-cs"/>
        </a:defRPr>
      </a:lvl6pPr>
      <a:lvl7pPr marL="2742819" algn="l" defTabSz="914273" rtl="0" eaLnBrk="1" latinLnBrk="0" hangingPunct="1">
        <a:defRPr kumimoji="1" sz="1800" kern="1200">
          <a:solidFill>
            <a:schemeClr val="tx1"/>
          </a:solidFill>
          <a:latin typeface="+mn-lt"/>
          <a:ea typeface="+mn-ea"/>
          <a:cs typeface="+mn-cs"/>
        </a:defRPr>
      </a:lvl7pPr>
      <a:lvl8pPr marL="3199954" algn="l" defTabSz="914273" rtl="0" eaLnBrk="1" latinLnBrk="0" hangingPunct="1">
        <a:defRPr kumimoji="1" sz="1800" kern="1200">
          <a:solidFill>
            <a:schemeClr val="tx1"/>
          </a:solidFill>
          <a:latin typeface="+mn-lt"/>
          <a:ea typeface="+mn-ea"/>
          <a:cs typeface="+mn-cs"/>
        </a:defRPr>
      </a:lvl8pPr>
      <a:lvl9pPr marL="3657090" algn="l" defTabSz="914273"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65" name="Rectangle 3"/>
          <p:cNvSpPr>
            <a:spLocks noGrp="1" noChangeArrowheads="1"/>
          </p:cNvSpPr>
          <p:nvPr>
            <p:ph type="body" idx="1"/>
          </p:nvPr>
        </p:nvSpPr>
        <p:spPr>
          <a:xfrm>
            <a:off x="495301" y="1600204"/>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66"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auto">
              <a:spcBef>
                <a:spcPts val="0"/>
              </a:spcBef>
              <a:spcAft>
                <a:spcPts val="0"/>
              </a:spcAft>
            </a:pPr>
            <a:endParaRPr lang="ja-JP" altLang="en-US">
              <a:solidFill>
                <a:srgbClr val="000000"/>
              </a:solidFill>
              <a:latin typeface="Arial"/>
              <a:ea typeface="ＭＳ Ｐゴシック"/>
            </a:endParaRPr>
          </a:p>
        </p:txBody>
      </p:sp>
      <p:sp>
        <p:nvSpPr>
          <p:cNvPr id="166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auto">
              <a:spcBef>
                <a:spcPts val="0"/>
              </a:spcBef>
              <a:spcAft>
                <a:spcPts val="0"/>
              </a:spcAft>
            </a:pPr>
            <a:endParaRPr lang="ja-JP" altLang="en-US">
              <a:solidFill>
                <a:srgbClr val="000000"/>
              </a:solidFill>
              <a:latin typeface="Arial"/>
              <a:ea typeface="ＭＳ Ｐゴシック"/>
            </a:endParaRPr>
          </a:p>
        </p:txBody>
      </p:sp>
      <p:sp>
        <p:nvSpPr>
          <p:cNvPr id="1668" name="Rectangle 6"/>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auto">
              <a:spcBef>
                <a:spcPts val="0"/>
              </a:spcBef>
              <a:spcAft>
                <a:spcPts val="0"/>
              </a:spcAft>
            </a:pPr>
            <a:fld id="{4C3E5D78-4B7F-43CC-8C12-39FA07CFC1D6}" type="slidenum">
              <a:rPr lang="ja-JP" altLang="en-US" smtClean="0">
                <a:solidFill>
                  <a:srgbClr val="000000"/>
                </a:solidFill>
                <a:latin typeface="Arial"/>
                <a:ea typeface="ＭＳ Ｐゴシック"/>
              </a:rPr>
              <a:pPr fontAlgn="auto">
                <a:spcBef>
                  <a:spcPts val="0"/>
                </a:spcBef>
                <a:spcAft>
                  <a:spcPts val="0"/>
                </a:spcAft>
              </a:pPr>
              <a:t>‹#›</a:t>
            </a:fld>
            <a:endParaRPr lang="ja-JP" altLang="en-US">
              <a:solidFill>
                <a:srgbClr val="000000"/>
              </a:solidFill>
              <a:latin typeface="Arial"/>
              <a:ea typeface="ＭＳ Ｐゴシック"/>
            </a:endParaRPr>
          </a:p>
        </p:txBody>
      </p:sp>
      <p:grpSp>
        <p:nvGrpSpPr>
          <p:cNvPr id="1669" name="Group 18"/>
          <p:cNvGrpSpPr/>
          <p:nvPr/>
        </p:nvGrpSpPr>
        <p:grpSpPr>
          <a:xfrm>
            <a:off x="0" y="0"/>
            <a:ext cx="9906000" cy="546100"/>
            <a:chOff x="0" y="0"/>
            <a:chExt cx="5760" cy="344"/>
          </a:xfrm>
        </p:grpSpPr>
        <p:pic>
          <p:nvPicPr>
            <p:cNvPr id="1670"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p:spPr>
        </p:pic>
        <p:grpSp>
          <p:nvGrpSpPr>
            <p:cNvPr id="1671" name="Group 17"/>
            <p:cNvGrpSpPr/>
            <p:nvPr userDrawn="1"/>
          </p:nvGrpSpPr>
          <p:grpSpPr>
            <a:xfrm>
              <a:off x="0" y="0"/>
              <a:ext cx="5760" cy="318"/>
              <a:chOff x="0" y="0"/>
              <a:chExt cx="5760" cy="318"/>
            </a:xfrm>
          </p:grpSpPr>
          <p:pic>
            <p:nvPicPr>
              <p:cNvPr id="1672"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p:spPr>
          </p:pic>
          <p:pic>
            <p:nvPicPr>
              <p:cNvPr id="1673"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p:spPr>
          </p:pic>
          <p:pic>
            <p:nvPicPr>
              <p:cNvPr id="1674"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p:spPr>
          </p:pic>
        </p:grpSp>
      </p:grpSp>
      <p:sp>
        <p:nvSpPr>
          <p:cNvPr id="1675" name="Rectangle 2"/>
          <p:cNvSpPr>
            <a:spLocks noGrp="1" noChangeArrowheads="1"/>
          </p:cNvSpPr>
          <p:nvPr>
            <p:ph type="title"/>
          </p:nvPr>
        </p:nvSpPr>
        <p:spPr>
          <a:xfrm>
            <a:off x="0" y="0"/>
            <a:ext cx="760492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676" name="Picture 14"/>
          <p:cNvPicPr>
            <a:picLocks noChangeAspect="1" noChangeArrowheads="1"/>
          </p:cNvPicPr>
          <p:nvPr/>
        </p:nvPicPr>
        <p:blipFill>
          <a:blip r:embed="rId17" cstate="print"/>
          <a:srcRect t="3670"/>
          <a:stretch>
            <a:fillRect/>
          </a:stretch>
        </p:blipFill>
        <p:spPr>
          <a:xfrm>
            <a:off x="8225767" y="2"/>
            <a:ext cx="1680236" cy="3333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60" name="Rectangle 3"/>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761"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a:ea typeface="ＭＳ Ｐゴシック" charset="-128"/>
              </a:defRPr>
            </a:lvl1pPr>
          </a:lstStyle>
          <a:p>
            <a:pPr>
              <a:defRPr/>
            </a:pPr>
            <a:endParaRPr lang="en-US" altLang="ja-JP">
              <a:solidFill>
                <a:srgbClr val="000000"/>
              </a:solidFill>
            </a:endParaRPr>
          </a:p>
        </p:txBody>
      </p:sp>
      <p:sp>
        <p:nvSpPr>
          <p:cNvPr id="1762"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a:ea typeface="ＭＳ Ｐゴシック" charset="-128"/>
              </a:defRPr>
            </a:lvl1pPr>
          </a:lstStyle>
          <a:p>
            <a:pPr>
              <a:defRPr/>
            </a:pPr>
            <a:endParaRPr lang="en-US" altLang="ja-JP">
              <a:solidFill>
                <a:srgbClr val="000000"/>
              </a:solidFill>
            </a:endParaRPr>
          </a:p>
        </p:txBody>
      </p:sp>
      <p:sp>
        <p:nvSpPr>
          <p:cNvPr id="1763" name="Rectangle 6"/>
          <p:cNvSpPr>
            <a:spLocks noGrp="1" noChangeArrowheads="1"/>
          </p:cNvSpPr>
          <p:nvPr>
            <p:ph type="sldNum" sz="quarter" idx="4"/>
          </p:nvPr>
        </p:nvSpPr>
        <p:spPr>
          <a:xfrm>
            <a:off x="7594600" y="6381750"/>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a:latin typeface="+mn-ea"/>
                <a:ea typeface="+mn-ea"/>
              </a:defRPr>
            </a:lvl1pPr>
          </a:lstStyle>
          <a:p>
            <a:pPr>
              <a:defRPr/>
            </a:pPr>
            <a:fld id="{F49848FA-A8C7-494E-984F-3F0746394965}" type="slidenum">
              <a:rPr lang="en-US" altLang="ja-JP" smtClean="0">
                <a:solidFill>
                  <a:srgbClr val="000000"/>
                </a:solidFill>
              </a:rPr>
              <a:pPr>
                <a:defRPr/>
              </a:pPr>
              <a:t>‹#›</a:t>
            </a:fld>
            <a:endParaRPr lang="en-US" altLang="ja-JP">
              <a:solidFill>
                <a:srgbClr val="000000"/>
              </a:solidFill>
            </a:endParaRPr>
          </a:p>
        </p:txBody>
      </p:sp>
      <p:grpSp>
        <p:nvGrpSpPr>
          <p:cNvPr id="1764" name="Group 18"/>
          <p:cNvGrpSpPr/>
          <p:nvPr/>
        </p:nvGrpSpPr>
        <p:grpSpPr>
          <a:xfrm>
            <a:off x="0" y="0"/>
            <a:ext cx="9906000" cy="546100"/>
            <a:chOff x="0" y="0"/>
            <a:chExt cx="5760" cy="344"/>
          </a:xfrm>
        </p:grpSpPr>
        <p:pic>
          <p:nvPicPr>
            <p:cNvPr id="1765"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a:ln w="9525">
              <a:noFill/>
              <a:miter lim="800000"/>
              <a:headEnd/>
              <a:tailEnd/>
            </a:ln>
          </p:spPr>
        </p:pic>
        <p:grpSp>
          <p:nvGrpSpPr>
            <p:cNvPr id="1766" name="Group 17"/>
            <p:cNvGrpSpPr/>
            <p:nvPr userDrawn="1"/>
          </p:nvGrpSpPr>
          <p:grpSpPr>
            <a:xfrm>
              <a:off x="0" y="0"/>
              <a:ext cx="5760" cy="318"/>
              <a:chOff x="0" y="0"/>
              <a:chExt cx="5760" cy="318"/>
            </a:xfrm>
          </p:grpSpPr>
          <p:pic>
            <p:nvPicPr>
              <p:cNvPr id="1767"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a:ln w="9525">
                <a:noFill/>
                <a:miter lim="800000"/>
                <a:headEnd/>
                <a:tailEnd/>
              </a:ln>
            </p:spPr>
          </p:pic>
          <p:pic>
            <p:nvPicPr>
              <p:cNvPr id="1768"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a:ln w="9525">
                <a:noFill/>
                <a:miter lim="800000"/>
                <a:headEnd/>
                <a:tailEnd/>
              </a:ln>
            </p:spPr>
          </p:pic>
          <p:pic>
            <p:nvPicPr>
              <p:cNvPr id="1769"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a:ln w="9525">
                <a:noFill/>
                <a:miter lim="800000"/>
                <a:headEnd/>
                <a:tailEnd/>
              </a:ln>
            </p:spPr>
          </p:pic>
        </p:grpSp>
      </p:grpSp>
      <p:sp>
        <p:nvSpPr>
          <p:cNvPr id="1770"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Lst>
  <p:hf hdr="0" ftr="0" dt="0"/>
  <p:txStyles>
    <p:titleStyle>
      <a:lvl1pPr algn="l" rtl="0" eaLnBrk="0" fontAlgn="base" hangingPunct="0">
        <a:spcBef>
          <a:spcPct val="0"/>
        </a:spcBef>
        <a:spcAft>
          <a:spcPct val="0"/>
        </a:spcAft>
        <a:defRPr kumimoji="1" sz="2600">
          <a:solidFill>
            <a:srgbClr val="4087C8"/>
          </a:solidFill>
          <a:latin typeface="+mj-lt"/>
          <a:ea typeface="+mj-ea"/>
          <a:cs typeface="+mj-cs"/>
        </a:defRPr>
      </a:lvl1pPr>
      <a:lvl2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75" indent="-358775" algn="l" rtl="0" eaLnBrk="0" fontAlgn="base" hangingPunct="0">
        <a:spcBef>
          <a:spcPct val="20000"/>
        </a:spcBef>
        <a:spcAft>
          <a:spcPct val="0"/>
        </a:spcAft>
        <a:buChar char="•"/>
        <a:defRPr kumimoji="1" sz="2900">
          <a:solidFill>
            <a:schemeClr val="tx1"/>
          </a:solidFill>
          <a:latin typeface="+mn-lt"/>
          <a:ea typeface="+mn-ea"/>
          <a:cs typeface="+mn-cs"/>
        </a:defRPr>
      </a:lvl1pPr>
      <a:lvl2pPr marL="777875" indent="-298450" algn="l" rtl="0" eaLnBrk="0" fontAlgn="base" hangingPunct="0">
        <a:spcBef>
          <a:spcPct val="20000"/>
        </a:spcBef>
        <a:spcAft>
          <a:spcPct val="0"/>
        </a:spcAft>
        <a:buChar char="–"/>
        <a:defRPr kumimoji="1" sz="2500">
          <a:solidFill>
            <a:schemeClr val="tx1"/>
          </a:solidFill>
          <a:latin typeface="+mn-lt"/>
          <a:ea typeface="+mn-ea"/>
        </a:defRPr>
      </a:lvl2pPr>
      <a:lvl3pPr marL="1196975" indent="-238125" algn="l" rtl="0" eaLnBrk="0" fontAlgn="base" hangingPunct="0">
        <a:spcBef>
          <a:spcPct val="20000"/>
        </a:spcBef>
        <a:spcAft>
          <a:spcPct val="0"/>
        </a:spcAft>
        <a:buChar char="•"/>
        <a:defRPr kumimoji="1" sz="2100">
          <a:solidFill>
            <a:schemeClr val="tx1"/>
          </a:solidFill>
          <a:latin typeface="+mn-lt"/>
          <a:ea typeface="+mn-ea"/>
        </a:defRPr>
      </a:lvl3pPr>
      <a:lvl4pPr marL="1674813" indent="-238125" algn="l" rtl="0" eaLnBrk="0" fontAlgn="base" hangingPunct="0">
        <a:spcBef>
          <a:spcPct val="20000"/>
        </a:spcBef>
        <a:spcAft>
          <a:spcPct val="0"/>
        </a:spcAft>
        <a:buChar char="–"/>
        <a:defRPr kumimoji="1" sz="1900">
          <a:solidFill>
            <a:schemeClr val="tx1"/>
          </a:solidFill>
          <a:latin typeface="+mn-lt"/>
          <a:ea typeface="+mn-ea"/>
        </a:defRPr>
      </a:lvl4pPr>
      <a:lvl5pPr marL="2154238" indent="-238125" algn="l" rtl="0" eaLnBrk="0" fontAlgn="base" hangingPunct="0">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55" name="Rectangle 3"/>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56"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a:ea typeface="ＭＳ Ｐゴシック" charset="-128"/>
              </a:defRPr>
            </a:lvl1pPr>
          </a:lstStyle>
          <a:p>
            <a:pPr>
              <a:defRPr/>
            </a:pPr>
            <a:endParaRPr lang="en-US" altLang="ja-JP">
              <a:solidFill>
                <a:srgbClr val="000000"/>
              </a:solidFill>
            </a:endParaRPr>
          </a:p>
        </p:txBody>
      </p:sp>
      <p:sp>
        <p:nvSpPr>
          <p:cNvPr id="185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a:ea typeface="ＭＳ Ｐゴシック" charset="-128"/>
              </a:defRPr>
            </a:lvl1pPr>
          </a:lstStyle>
          <a:p>
            <a:pPr>
              <a:defRPr/>
            </a:pPr>
            <a:endParaRPr lang="en-US" altLang="ja-JP">
              <a:solidFill>
                <a:srgbClr val="000000"/>
              </a:solidFill>
            </a:endParaRPr>
          </a:p>
        </p:txBody>
      </p:sp>
      <p:sp>
        <p:nvSpPr>
          <p:cNvPr id="1858" name="Rectangle 6"/>
          <p:cNvSpPr>
            <a:spLocks noGrp="1" noChangeArrowheads="1"/>
          </p:cNvSpPr>
          <p:nvPr>
            <p:ph type="sldNum" sz="quarter" idx="4"/>
          </p:nvPr>
        </p:nvSpPr>
        <p:spPr>
          <a:xfrm>
            <a:off x="7594600" y="6381750"/>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a:latin typeface="+mn-ea"/>
                <a:ea typeface="+mn-ea"/>
              </a:defRPr>
            </a:lvl1pPr>
          </a:lstStyle>
          <a:p>
            <a:pPr>
              <a:defRPr/>
            </a:pPr>
            <a:fld id="{F49848FA-A8C7-494E-984F-3F0746394965}" type="slidenum">
              <a:rPr lang="en-US" altLang="ja-JP" smtClean="0">
                <a:solidFill>
                  <a:srgbClr val="000000"/>
                </a:solidFill>
              </a:rPr>
              <a:pPr>
                <a:defRPr/>
              </a:pPr>
              <a:t>‹#›</a:t>
            </a:fld>
            <a:endParaRPr lang="en-US" altLang="ja-JP">
              <a:solidFill>
                <a:srgbClr val="000000"/>
              </a:solidFill>
            </a:endParaRPr>
          </a:p>
        </p:txBody>
      </p:sp>
      <p:grpSp>
        <p:nvGrpSpPr>
          <p:cNvPr id="1859" name="Group 18"/>
          <p:cNvGrpSpPr/>
          <p:nvPr/>
        </p:nvGrpSpPr>
        <p:grpSpPr>
          <a:xfrm>
            <a:off x="0" y="0"/>
            <a:ext cx="9906000" cy="546100"/>
            <a:chOff x="0" y="0"/>
            <a:chExt cx="5760" cy="344"/>
          </a:xfrm>
        </p:grpSpPr>
        <p:pic>
          <p:nvPicPr>
            <p:cNvPr id="1860"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a:ln w="9525">
              <a:noFill/>
              <a:miter lim="800000"/>
              <a:headEnd/>
              <a:tailEnd/>
            </a:ln>
          </p:spPr>
        </p:pic>
        <p:grpSp>
          <p:nvGrpSpPr>
            <p:cNvPr id="1861" name="Group 17"/>
            <p:cNvGrpSpPr/>
            <p:nvPr userDrawn="1"/>
          </p:nvGrpSpPr>
          <p:grpSpPr>
            <a:xfrm>
              <a:off x="0" y="0"/>
              <a:ext cx="5760" cy="318"/>
              <a:chOff x="0" y="0"/>
              <a:chExt cx="5760" cy="318"/>
            </a:xfrm>
          </p:grpSpPr>
          <p:pic>
            <p:nvPicPr>
              <p:cNvPr id="1862"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a:ln w="9525">
                <a:noFill/>
                <a:miter lim="800000"/>
                <a:headEnd/>
                <a:tailEnd/>
              </a:ln>
            </p:spPr>
          </p:pic>
          <p:pic>
            <p:nvPicPr>
              <p:cNvPr id="1863"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a:ln w="9525">
                <a:noFill/>
                <a:miter lim="800000"/>
                <a:headEnd/>
                <a:tailEnd/>
              </a:ln>
            </p:spPr>
          </p:pic>
          <p:pic>
            <p:nvPicPr>
              <p:cNvPr id="1864"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a:ln w="9525">
                <a:noFill/>
                <a:miter lim="800000"/>
                <a:headEnd/>
                <a:tailEnd/>
              </a:ln>
            </p:spPr>
          </p:pic>
        </p:grpSp>
      </p:grpSp>
      <p:sp>
        <p:nvSpPr>
          <p:cNvPr id="1865"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hf hdr="0" ftr="0" dt="0"/>
  <p:txStyles>
    <p:titleStyle>
      <a:lvl1pPr algn="l" rtl="0" eaLnBrk="0" fontAlgn="base" hangingPunct="0">
        <a:spcBef>
          <a:spcPct val="0"/>
        </a:spcBef>
        <a:spcAft>
          <a:spcPct val="0"/>
        </a:spcAft>
        <a:defRPr kumimoji="1" sz="2600">
          <a:solidFill>
            <a:srgbClr val="4087C8"/>
          </a:solidFill>
          <a:latin typeface="+mj-lt"/>
          <a:ea typeface="+mj-ea"/>
          <a:cs typeface="+mj-cs"/>
        </a:defRPr>
      </a:lvl1pPr>
      <a:lvl2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75" indent="-358775" algn="l" rtl="0" eaLnBrk="0" fontAlgn="base" hangingPunct="0">
        <a:spcBef>
          <a:spcPct val="20000"/>
        </a:spcBef>
        <a:spcAft>
          <a:spcPct val="0"/>
        </a:spcAft>
        <a:buChar char="•"/>
        <a:defRPr kumimoji="1" sz="2900">
          <a:solidFill>
            <a:schemeClr val="tx1"/>
          </a:solidFill>
          <a:latin typeface="+mn-lt"/>
          <a:ea typeface="+mn-ea"/>
          <a:cs typeface="+mn-cs"/>
        </a:defRPr>
      </a:lvl1pPr>
      <a:lvl2pPr marL="777875" indent="-298450" algn="l" rtl="0" eaLnBrk="0" fontAlgn="base" hangingPunct="0">
        <a:spcBef>
          <a:spcPct val="20000"/>
        </a:spcBef>
        <a:spcAft>
          <a:spcPct val="0"/>
        </a:spcAft>
        <a:buChar char="–"/>
        <a:defRPr kumimoji="1" sz="2500">
          <a:solidFill>
            <a:schemeClr val="tx1"/>
          </a:solidFill>
          <a:latin typeface="+mn-lt"/>
          <a:ea typeface="+mn-ea"/>
        </a:defRPr>
      </a:lvl2pPr>
      <a:lvl3pPr marL="1196975" indent="-238125" algn="l" rtl="0" eaLnBrk="0" fontAlgn="base" hangingPunct="0">
        <a:spcBef>
          <a:spcPct val="20000"/>
        </a:spcBef>
        <a:spcAft>
          <a:spcPct val="0"/>
        </a:spcAft>
        <a:buChar char="•"/>
        <a:defRPr kumimoji="1" sz="2100">
          <a:solidFill>
            <a:schemeClr val="tx1"/>
          </a:solidFill>
          <a:latin typeface="+mn-lt"/>
          <a:ea typeface="+mn-ea"/>
        </a:defRPr>
      </a:lvl3pPr>
      <a:lvl4pPr marL="1674813" indent="-238125" algn="l" rtl="0" eaLnBrk="0" fontAlgn="base" hangingPunct="0">
        <a:spcBef>
          <a:spcPct val="20000"/>
        </a:spcBef>
        <a:spcAft>
          <a:spcPct val="0"/>
        </a:spcAft>
        <a:buChar char="–"/>
        <a:defRPr kumimoji="1" sz="1900">
          <a:solidFill>
            <a:schemeClr val="tx1"/>
          </a:solidFill>
          <a:latin typeface="+mn-lt"/>
          <a:ea typeface="+mn-ea"/>
        </a:defRPr>
      </a:lvl4pPr>
      <a:lvl5pPr marL="2154238" indent="-238125" algn="l" rtl="0" eaLnBrk="0" fontAlgn="base" hangingPunct="0">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50" name="Rectangle 3"/>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51"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a:ea typeface="ＭＳ Ｐゴシック" charset="-128"/>
              </a:defRPr>
            </a:lvl1pPr>
          </a:lstStyle>
          <a:p>
            <a:pPr>
              <a:defRPr/>
            </a:pPr>
            <a:endParaRPr lang="en-US" altLang="ja-JP">
              <a:solidFill>
                <a:srgbClr val="000000"/>
              </a:solidFill>
            </a:endParaRPr>
          </a:p>
        </p:txBody>
      </p:sp>
      <p:sp>
        <p:nvSpPr>
          <p:cNvPr id="1952"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a:ea typeface="ＭＳ Ｐゴシック" charset="-128"/>
              </a:defRPr>
            </a:lvl1pPr>
          </a:lstStyle>
          <a:p>
            <a:pPr>
              <a:defRPr/>
            </a:pPr>
            <a:endParaRPr lang="en-US" altLang="ja-JP">
              <a:solidFill>
                <a:srgbClr val="000000"/>
              </a:solidFill>
            </a:endParaRPr>
          </a:p>
        </p:txBody>
      </p:sp>
      <p:sp>
        <p:nvSpPr>
          <p:cNvPr id="1953" name="Rectangle 6"/>
          <p:cNvSpPr>
            <a:spLocks noGrp="1" noChangeArrowheads="1"/>
          </p:cNvSpPr>
          <p:nvPr>
            <p:ph type="sldNum" sz="quarter" idx="4"/>
          </p:nvPr>
        </p:nvSpPr>
        <p:spPr>
          <a:xfrm>
            <a:off x="7594600" y="6381750"/>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a:latin typeface="+mn-ea"/>
                <a:ea typeface="+mn-ea"/>
              </a:defRPr>
            </a:lvl1pPr>
          </a:lstStyle>
          <a:p>
            <a:pPr>
              <a:defRPr/>
            </a:pPr>
            <a:fld id="{F49848FA-A8C7-494E-984F-3F0746394965}" type="slidenum">
              <a:rPr lang="en-US" altLang="ja-JP" smtClean="0">
                <a:solidFill>
                  <a:srgbClr val="000000"/>
                </a:solidFill>
              </a:rPr>
              <a:pPr>
                <a:defRPr/>
              </a:pPr>
              <a:t>‹#›</a:t>
            </a:fld>
            <a:endParaRPr lang="en-US" altLang="ja-JP">
              <a:solidFill>
                <a:srgbClr val="000000"/>
              </a:solidFill>
            </a:endParaRPr>
          </a:p>
        </p:txBody>
      </p:sp>
      <p:grpSp>
        <p:nvGrpSpPr>
          <p:cNvPr id="1954" name="Group 18"/>
          <p:cNvGrpSpPr/>
          <p:nvPr/>
        </p:nvGrpSpPr>
        <p:grpSpPr>
          <a:xfrm>
            <a:off x="0" y="0"/>
            <a:ext cx="9906000" cy="546100"/>
            <a:chOff x="0" y="0"/>
            <a:chExt cx="5760" cy="344"/>
          </a:xfrm>
        </p:grpSpPr>
        <p:pic>
          <p:nvPicPr>
            <p:cNvPr id="1955"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a:ln w="9525">
              <a:noFill/>
              <a:miter lim="800000"/>
              <a:headEnd/>
              <a:tailEnd/>
            </a:ln>
          </p:spPr>
        </p:pic>
        <p:grpSp>
          <p:nvGrpSpPr>
            <p:cNvPr id="1956" name="Group 17"/>
            <p:cNvGrpSpPr/>
            <p:nvPr userDrawn="1"/>
          </p:nvGrpSpPr>
          <p:grpSpPr>
            <a:xfrm>
              <a:off x="0" y="0"/>
              <a:ext cx="5760" cy="318"/>
              <a:chOff x="0" y="0"/>
              <a:chExt cx="5760" cy="318"/>
            </a:xfrm>
          </p:grpSpPr>
          <p:pic>
            <p:nvPicPr>
              <p:cNvPr id="1957"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a:ln w="9525">
                <a:noFill/>
                <a:miter lim="800000"/>
                <a:headEnd/>
                <a:tailEnd/>
              </a:ln>
            </p:spPr>
          </p:pic>
          <p:pic>
            <p:nvPicPr>
              <p:cNvPr id="1958"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a:ln w="9525">
                <a:noFill/>
                <a:miter lim="800000"/>
                <a:headEnd/>
                <a:tailEnd/>
              </a:ln>
            </p:spPr>
          </p:pic>
          <p:pic>
            <p:nvPicPr>
              <p:cNvPr id="1959"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a:ln w="9525">
                <a:noFill/>
                <a:miter lim="800000"/>
                <a:headEnd/>
                <a:tailEnd/>
              </a:ln>
            </p:spPr>
          </p:pic>
        </p:grpSp>
      </p:grpSp>
      <p:sp>
        <p:nvSpPr>
          <p:cNvPr id="1960"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Lst>
  <p:hf hdr="0" ftr="0" dt="0"/>
  <p:txStyles>
    <p:titleStyle>
      <a:lvl1pPr algn="l" rtl="0" eaLnBrk="0" fontAlgn="base" hangingPunct="0">
        <a:spcBef>
          <a:spcPct val="0"/>
        </a:spcBef>
        <a:spcAft>
          <a:spcPct val="0"/>
        </a:spcAft>
        <a:defRPr kumimoji="1" sz="2600">
          <a:solidFill>
            <a:srgbClr val="4087C8"/>
          </a:solidFill>
          <a:latin typeface="+mj-lt"/>
          <a:ea typeface="+mj-ea"/>
          <a:cs typeface="+mj-cs"/>
        </a:defRPr>
      </a:lvl1pPr>
      <a:lvl2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75" indent="-358775" algn="l" rtl="0" eaLnBrk="0" fontAlgn="base" hangingPunct="0">
        <a:spcBef>
          <a:spcPct val="20000"/>
        </a:spcBef>
        <a:spcAft>
          <a:spcPct val="0"/>
        </a:spcAft>
        <a:buChar char="•"/>
        <a:defRPr kumimoji="1" sz="2900">
          <a:solidFill>
            <a:schemeClr val="tx1"/>
          </a:solidFill>
          <a:latin typeface="+mn-lt"/>
          <a:ea typeface="+mn-ea"/>
          <a:cs typeface="+mn-cs"/>
        </a:defRPr>
      </a:lvl1pPr>
      <a:lvl2pPr marL="777875" indent="-298450" algn="l" rtl="0" eaLnBrk="0" fontAlgn="base" hangingPunct="0">
        <a:spcBef>
          <a:spcPct val="20000"/>
        </a:spcBef>
        <a:spcAft>
          <a:spcPct val="0"/>
        </a:spcAft>
        <a:buChar char="–"/>
        <a:defRPr kumimoji="1" sz="2500">
          <a:solidFill>
            <a:schemeClr val="tx1"/>
          </a:solidFill>
          <a:latin typeface="+mn-lt"/>
          <a:ea typeface="+mn-ea"/>
        </a:defRPr>
      </a:lvl2pPr>
      <a:lvl3pPr marL="1196975" indent="-238125" algn="l" rtl="0" eaLnBrk="0" fontAlgn="base" hangingPunct="0">
        <a:spcBef>
          <a:spcPct val="20000"/>
        </a:spcBef>
        <a:spcAft>
          <a:spcPct val="0"/>
        </a:spcAft>
        <a:buChar char="•"/>
        <a:defRPr kumimoji="1" sz="2100">
          <a:solidFill>
            <a:schemeClr val="tx1"/>
          </a:solidFill>
          <a:latin typeface="+mn-lt"/>
          <a:ea typeface="+mn-ea"/>
        </a:defRPr>
      </a:lvl3pPr>
      <a:lvl4pPr marL="1674813" indent="-238125" algn="l" rtl="0" eaLnBrk="0" fontAlgn="base" hangingPunct="0">
        <a:spcBef>
          <a:spcPct val="20000"/>
        </a:spcBef>
        <a:spcAft>
          <a:spcPct val="0"/>
        </a:spcAft>
        <a:buChar char="–"/>
        <a:defRPr kumimoji="1" sz="1900">
          <a:solidFill>
            <a:schemeClr val="tx1"/>
          </a:solidFill>
          <a:latin typeface="+mn-lt"/>
          <a:ea typeface="+mn-ea"/>
        </a:defRPr>
      </a:lvl4pPr>
      <a:lvl5pPr marL="2154238" indent="-238125" algn="l" rtl="0" eaLnBrk="0" fontAlgn="base" hangingPunct="0">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5" name="Rectangle 3"/>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46"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a:ea typeface="ＭＳ Ｐゴシック" charset="-128"/>
              </a:defRPr>
            </a:lvl1pPr>
          </a:lstStyle>
          <a:p>
            <a:pPr>
              <a:defRPr/>
            </a:pPr>
            <a:endParaRPr lang="en-US" altLang="ja-JP">
              <a:solidFill>
                <a:srgbClr val="000000"/>
              </a:solidFill>
            </a:endParaRPr>
          </a:p>
        </p:txBody>
      </p:sp>
      <p:sp>
        <p:nvSpPr>
          <p:cNvPr id="204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a:ea typeface="ＭＳ Ｐゴシック" charset="-128"/>
              </a:defRPr>
            </a:lvl1pPr>
          </a:lstStyle>
          <a:p>
            <a:pPr>
              <a:defRPr/>
            </a:pPr>
            <a:endParaRPr lang="en-US" altLang="ja-JP">
              <a:solidFill>
                <a:srgbClr val="000000"/>
              </a:solidFill>
            </a:endParaRPr>
          </a:p>
        </p:txBody>
      </p:sp>
      <p:sp>
        <p:nvSpPr>
          <p:cNvPr id="2048" name="Rectangle 6"/>
          <p:cNvSpPr>
            <a:spLocks noGrp="1" noChangeArrowheads="1"/>
          </p:cNvSpPr>
          <p:nvPr>
            <p:ph type="sldNum" sz="quarter" idx="4"/>
          </p:nvPr>
        </p:nvSpPr>
        <p:spPr>
          <a:xfrm>
            <a:off x="7594600" y="6381750"/>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a:latin typeface="+mn-ea"/>
                <a:ea typeface="+mn-ea"/>
              </a:defRPr>
            </a:lvl1pPr>
          </a:lstStyle>
          <a:p>
            <a:pPr>
              <a:defRPr/>
            </a:pPr>
            <a:fld id="{F49848FA-A8C7-494E-984F-3F0746394965}" type="slidenum">
              <a:rPr lang="en-US" altLang="ja-JP" smtClean="0">
                <a:solidFill>
                  <a:srgbClr val="000000"/>
                </a:solidFill>
              </a:rPr>
              <a:pPr>
                <a:defRPr/>
              </a:pPr>
              <a:t>‹#›</a:t>
            </a:fld>
            <a:endParaRPr lang="en-US" altLang="ja-JP">
              <a:solidFill>
                <a:srgbClr val="000000"/>
              </a:solidFill>
            </a:endParaRPr>
          </a:p>
        </p:txBody>
      </p:sp>
      <p:grpSp>
        <p:nvGrpSpPr>
          <p:cNvPr id="2049" name="Group 18"/>
          <p:cNvGrpSpPr/>
          <p:nvPr/>
        </p:nvGrpSpPr>
        <p:grpSpPr>
          <a:xfrm>
            <a:off x="0" y="0"/>
            <a:ext cx="9906000" cy="546100"/>
            <a:chOff x="0" y="0"/>
            <a:chExt cx="5760" cy="344"/>
          </a:xfrm>
        </p:grpSpPr>
        <p:pic>
          <p:nvPicPr>
            <p:cNvPr id="2050"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a:ln w="9525">
              <a:noFill/>
              <a:miter lim="800000"/>
              <a:headEnd/>
              <a:tailEnd/>
            </a:ln>
          </p:spPr>
        </p:pic>
        <p:grpSp>
          <p:nvGrpSpPr>
            <p:cNvPr id="2051" name="Group 17"/>
            <p:cNvGrpSpPr/>
            <p:nvPr userDrawn="1"/>
          </p:nvGrpSpPr>
          <p:grpSpPr>
            <a:xfrm>
              <a:off x="0" y="0"/>
              <a:ext cx="5760" cy="318"/>
              <a:chOff x="0" y="0"/>
              <a:chExt cx="5760" cy="318"/>
            </a:xfrm>
          </p:grpSpPr>
          <p:pic>
            <p:nvPicPr>
              <p:cNvPr id="2052"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a:ln w="9525">
                <a:noFill/>
                <a:miter lim="800000"/>
                <a:headEnd/>
                <a:tailEnd/>
              </a:ln>
            </p:spPr>
          </p:pic>
          <p:pic>
            <p:nvPicPr>
              <p:cNvPr id="2053"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a:ln w="9525">
                <a:noFill/>
                <a:miter lim="800000"/>
                <a:headEnd/>
                <a:tailEnd/>
              </a:ln>
            </p:spPr>
          </p:pic>
          <p:pic>
            <p:nvPicPr>
              <p:cNvPr id="2054"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Lst>
  <p:hf hdr="0" ftr="0" dt="0"/>
  <p:txStyles>
    <p:titleStyle>
      <a:lvl1pPr algn="l" rtl="0" eaLnBrk="0" fontAlgn="base" hangingPunct="0">
        <a:spcBef>
          <a:spcPct val="0"/>
        </a:spcBef>
        <a:spcAft>
          <a:spcPct val="0"/>
        </a:spcAft>
        <a:defRPr kumimoji="1" sz="2600">
          <a:solidFill>
            <a:srgbClr val="4087C8"/>
          </a:solidFill>
          <a:latin typeface="+mj-lt"/>
          <a:ea typeface="+mj-ea"/>
          <a:cs typeface="+mj-cs"/>
        </a:defRPr>
      </a:lvl1pPr>
      <a:lvl2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75" indent="-358775" algn="l" rtl="0" eaLnBrk="0" fontAlgn="base" hangingPunct="0">
        <a:spcBef>
          <a:spcPct val="20000"/>
        </a:spcBef>
        <a:spcAft>
          <a:spcPct val="0"/>
        </a:spcAft>
        <a:buChar char="•"/>
        <a:defRPr kumimoji="1" sz="2900">
          <a:solidFill>
            <a:schemeClr val="tx1"/>
          </a:solidFill>
          <a:latin typeface="+mn-lt"/>
          <a:ea typeface="+mn-ea"/>
          <a:cs typeface="+mn-cs"/>
        </a:defRPr>
      </a:lvl1pPr>
      <a:lvl2pPr marL="777875" indent="-298450" algn="l" rtl="0" eaLnBrk="0" fontAlgn="base" hangingPunct="0">
        <a:spcBef>
          <a:spcPct val="20000"/>
        </a:spcBef>
        <a:spcAft>
          <a:spcPct val="0"/>
        </a:spcAft>
        <a:buChar char="–"/>
        <a:defRPr kumimoji="1" sz="2500">
          <a:solidFill>
            <a:schemeClr val="tx1"/>
          </a:solidFill>
          <a:latin typeface="+mn-lt"/>
          <a:ea typeface="+mn-ea"/>
        </a:defRPr>
      </a:lvl2pPr>
      <a:lvl3pPr marL="1196975" indent="-238125" algn="l" rtl="0" eaLnBrk="0" fontAlgn="base" hangingPunct="0">
        <a:spcBef>
          <a:spcPct val="20000"/>
        </a:spcBef>
        <a:spcAft>
          <a:spcPct val="0"/>
        </a:spcAft>
        <a:buChar char="•"/>
        <a:defRPr kumimoji="1" sz="2100">
          <a:solidFill>
            <a:schemeClr val="tx1"/>
          </a:solidFill>
          <a:latin typeface="+mn-lt"/>
          <a:ea typeface="+mn-ea"/>
        </a:defRPr>
      </a:lvl3pPr>
      <a:lvl4pPr marL="1674813" indent="-238125" algn="l" rtl="0" eaLnBrk="0" fontAlgn="base" hangingPunct="0">
        <a:spcBef>
          <a:spcPct val="20000"/>
        </a:spcBef>
        <a:spcAft>
          <a:spcPct val="0"/>
        </a:spcAft>
        <a:buChar char="–"/>
        <a:defRPr kumimoji="1" sz="1900">
          <a:solidFill>
            <a:schemeClr val="tx1"/>
          </a:solidFill>
          <a:latin typeface="+mn-lt"/>
          <a:ea typeface="+mn-ea"/>
        </a:defRPr>
      </a:lvl4pPr>
      <a:lvl5pPr marL="2154238" indent="-238125" algn="l" rtl="0" eaLnBrk="0" fontAlgn="base" hangingPunct="0">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40" name="Rectangle 3"/>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41"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a:ea typeface="ＭＳ Ｐゴシック" charset="-128"/>
              </a:defRPr>
            </a:lvl1pPr>
          </a:lstStyle>
          <a:p>
            <a:pPr>
              <a:defRPr/>
            </a:pPr>
            <a:endParaRPr lang="en-US" altLang="ja-JP">
              <a:solidFill>
                <a:srgbClr val="000000"/>
              </a:solidFill>
            </a:endParaRPr>
          </a:p>
        </p:txBody>
      </p:sp>
      <p:sp>
        <p:nvSpPr>
          <p:cNvPr id="2142"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a:ea typeface="ＭＳ Ｐゴシック" charset="-128"/>
              </a:defRPr>
            </a:lvl1pPr>
          </a:lstStyle>
          <a:p>
            <a:pPr>
              <a:defRPr/>
            </a:pPr>
            <a:endParaRPr lang="en-US" altLang="ja-JP">
              <a:solidFill>
                <a:srgbClr val="000000"/>
              </a:solidFill>
            </a:endParaRPr>
          </a:p>
        </p:txBody>
      </p:sp>
      <p:sp>
        <p:nvSpPr>
          <p:cNvPr id="2143" name="Rectangle 6"/>
          <p:cNvSpPr>
            <a:spLocks noGrp="1" noChangeArrowheads="1"/>
          </p:cNvSpPr>
          <p:nvPr>
            <p:ph type="sldNum" sz="quarter" idx="4"/>
          </p:nvPr>
        </p:nvSpPr>
        <p:spPr>
          <a:xfrm>
            <a:off x="7594600" y="6381750"/>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a:latin typeface="+mn-ea"/>
                <a:ea typeface="+mn-ea"/>
              </a:defRPr>
            </a:lvl1pPr>
          </a:lstStyle>
          <a:p>
            <a:pPr>
              <a:defRPr/>
            </a:pPr>
            <a:fld id="{F49848FA-A8C7-494E-984F-3F0746394965}" type="slidenum">
              <a:rPr lang="en-US" altLang="ja-JP" smtClean="0">
                <a:solidFill>
                  <a:srgbClr val="000000"/>
                </a:solidFill>
              </a:rPr>
              <a:pPr>
                <a:defRPr/>
              </a:pPr>
              <a:t>‹#›</a:t>
            </a:fld>
            <a:endParaRPr lang="en-US" altLang="ja-JP">
              <a:solidFill>
                <a:srgbClr val="000000"/>
              </a:solidFill>
            </a:endParaRPr>
          </a:p>
        </p:txBody>
      </p:sp>
      <p:grpSp>
        <p:nvGrpSpPr>
          <p:cNvPr id="2144" name="Group 18"/>
          <p:cNvGrpSpPr/>
          <p:nvPr/>
        </p:nvGrpSpPr>
        <p:grpSpPr>
          <a:xfrm>
            <a:off x="0" y="0"/>
            <a:ext cx="9906000" cy="546100"/>
            <a:chOff x="0" y="0"/>
            <a:chExt cx="5760" cy="344"/>
          </a:xfrm>
        </p:grpSpPr>
        <p:pic>
          <p:nvPicPr>
            <p:cNvPr id="2145"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a:ln w="9525">
              <a:noFill/>
              <a:miter lim="800000"/>
              <a:headEnd/>
              <a:tailEnd/>
            </a:ln>
          </p:spPr>
        </p:pic>
        <p:grpSp>
          <p:nvGrpSpPr>
            <p:cNvPr id="2146" name="Group 17"/>
            <p:cNvGrpSpPr/>
            <p:nvPr userDrawn="1"/>
          </p:nvGrpSpPr>
          <p:grpSpPr>
            <a:xfrm>
              <a:off x="0" y="0"/>
              <a:ext cx="5760" cy="318"/>
              <a:chOff x="0" y="0"/>
              <a:chExt cx="5760" cy="318"/>
            </a:xfrm>
          </p:grpSpPr>
          <p:pic>
            <p:nvPicPr>
              <p:cNvPr id="2147"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a:ln w="9525">
                <a:noFill/>
                <a:miter lim="800000"/>
                <a:headEnd/>
                <a:tailEnd/>
              </a:ln>
            </p:spPr>
          </p:pic>
          <p:pic>
            <p:nvPicPr>
              <p:cNvPr id="2148"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a:ln w="9525">
                <a:noFill/>
                <a:miter lim="800000"/>
                <a:headEnd/>
                <a:tailEnd/>
              </a:ln>
            </p:spPr>
          </p:pic>
          <p:pic>
            <p:nvPicPr>
              <p:cNvPr id="2149"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a:ln w="9525">
                <a:noFill/>
                <a:miter lim="800000"/>
                <a:headEnd/>
                <a:tailEnd/>
              </a:ln>
            </p:spPr>
          </p:pic>
        </p:grpSp>
      </p:grpSp>
      <p:sp>
        <p:nvSpPr>
          <p:cNvPr id="2150"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Lst>
  <p:hf hdr="0" ftr="0" dt="0"/>
  <p:txStyles>
    <p:titleStyle>
      <a:lvl1pPr algn="l" rtl="0" eaLnBrk="0" fontAlgn="base" hangingPunct="0">
        <a:spcBef>
          <a:spcPct val="0"/>
        </a:spcBef>
        <a:spcAft>
          <a:spcPct val="0"/>
        </a:spcAft>
        <a:defRPr kumimoji="1" sz="2600">
          <a:solidFill>
            <a:srgbClr val="4087C8"/>
          </a:solidFill>
          <a:latin typeface="+mj-lt"/>
          <a:ea typeface="+mj-ea"/>
          <a:cs typeface="+mj-cs"/>
        </a:defRPr>
      </a:lvl1pPr>
      <a:lvl2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75" indent="-358775" algn="l" rtl="0" eaLnBrk="0" fontAlgn="base" hangingPunct="0">
        <a:spcBef>
          <a:spcPct val="20000"/>
        </a:spcBef>
        <a:spcAft>
          <a:spcPct val="0"/>
        </a:spcAft>
        <a:buChar char="•"/>
        <a:defRPr kumimoji="1" sz="2900">
          <a:solidFill>
            <a:schemeClr val="tx1"/>
          </a:solidFill>
          <a:latin typeface="+mn-lt"/>
          <a:ea typeface="+mn-ea"/>
          <a:cs typeface="+mn-cs"/>
        </a:defRPr>
      </a:lvl1pPr>
      <a:lvl2pPr marL="777875" indent="-298450" algn="l" rtl="0" eaLnBrk="0" fontAlgn="base" hangingPunct="0">
        <a:spcBef>
          <a:spcPct val="20000"/>
        </a:spcBef>
        <a:spcAft>
          <a:spcPct val="0"/>
        </a:spcAft>
        <a:buChar char="–"/>
        <a:defRPr kumimoji="1" sz="2500">
          <a:solidFill>
            <a:schemeClr val="tx1"/>
          </a:solidFill>
          <a:latin typeface="+mn-lt"/>
          <a:ea typeface="+mn-ea"/>
        </a:defRPr>
      </a:lvl2pPr>
      <a:lvl3pPr marL="1196975" indent="-238125" algn="l" rtl="0" eaLnBrk="0" fontAlgn="base" hangingPunct="0">
        <a:spcBef>
          <a:spcPct val="20000"/>
        </a:spcBef>
        <a:spcAft>
          <a:spcPct val="0"/>
        </a:spcAft>
        <a:buChar char="•"/>
        <a:defRPr kumimoji="1" sz="2100">
          <a:solidFill>
            <a:schemeClr val="tx1"/>
          </a:solidFill>
          <a:latin typeface="+mn-lt"/>
          <a:ea typeface="+mn-ea"/>
        </a:defRPr>
      </a:lvl3pPr>
      <a:lvl4pPr marL="1674813" indent="-238125" algn="l" rtl="0" eaLnBrk="0" fontAlgn="base" hangingPunct="0">
        <a:spcBef>
          <a:spcPct val="20000"/>
        </a:spcBef>
        <a:spcAft>
          <a:spcPct val="0"/>
        </a:spcAft>
        <a:buChar char="–"/>
        <a:defRPr kumimoji="1" sz="1900">
          <a:solidFill>
            <a:schemeClr val="tx1"/>
          </a:solidFill>
          <a:latin typeface="+mn-lt"/>
          <a:ea typeface="+mn-ea"/>
        </a:defRPr>
      </a:lvl4pPr>
      <a:lvl5pPr marL="2154238" indent="-238125" algn="l" rtl="0" eaLnBrk="0" fontAlgn="base" hangingPunct="0">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35" name="Rectangle 3"/>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36"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a:ea typeface="ＭＳ Ｐゴシック" charset="-128"/>
              </a:defRPr>
            </a:lvl1pPr>
          </a:lstStyle>
          <a:p>
            <a:pPr>
              <a:defRPr/>
            </a:pPr>
            <a:endParaRPr lang="en-US" altLang="ja-JP">
              <a:solidFill>
                <a:srgbClr val="000000"/>
              </a:solidFill>
            </a:endParaRPr>
          </a:p>
        </p:txBody>
      </p:sp>
      <p:sp>
        <p:nvSpPr>
          <p:cNvPr id="223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a:ea typeface="ＭＳ Ｐゴシック" charset="-128"/>
              </a:defRPr>
            </a:lvl1pPr>
          </a:lstStyle>
          <a:p>
            <a:pPr>
              <a:defRPr/>
            </a:pPr>
            <a:endParaRPr lang="en-US" altLang="ja-JP">
              <a:solidFill>
                <a:srgbClr val="000000"/>
              </a:solidFill>
            </a:endParaRPr>
          </a:p>
        </p:txBody>
      </p:sp>
      <p:sp>
        <p:nvSpPr>
          <p:cNvPr id="2238" name="Rectangle 6"/>
          <p:cNvSpPr>
            <a:spLocks noGrp="1" noChangeArrowheads="1"/>
          </p:cNvSpPr>
          <p:nvPr>
            <p:ph type="sldNum" sz="quarter" idx="4"/>
          </p:nvPr>
        </p:nvSpPr>
        <p:spPr>
          <a:xfrm>
            <a:off x="7594600" y="6381750"/>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a:latin typeface="+mn-ea"/>
                <a:ea typeface="+mn-ea"/>
              </a:defRPr>
            </a:lvl1pPr>
          </a:lstStyle>
          <a:p>
            <a:pPr>
              <a:defRPr/>
            </a:pPr>
            <a:fld id="{F49848FA-A8C7-494E-984F-3F0746394965}" type="slidenum">
              <a:rPr lang="en-US" altLang="ja-JP" smtClean="0">
                <a:solidFill>
                  <a:srgbClr val="000000"/>
                </a:solidFill>
              </a:rPr>
              <a:pPr>
                <a:defRPr/>
              </a:pPr>
              <a:t>‹#›</a:t>
            </a:fld>
            <a:endParaRPr lang="en-US" altLang="ja-JP">
              <a:solidFill>
                <a:srgbClr val="000000"/>
              </a:solidFill>
            </a:endParaRPr>
          </a:p>
        </p:txBody>
      </p:sp>
      <p:grpSp>
        <p:nvGrpSpPr>
          <p:cNvPr id="2239" name="Group 18"/>
          <p:cNvGrpSpPr/>
          <p:nvPr/>
        </p:nvGrpSpPr>
        <p:grpSpPr>
          <a:xfrm>
            <a:off x="0" y="0"/>
            <a:ext cx="9906000" cy="546100"/>
            <a:chOff x="0" y="0"/>
            <a:chExt cx="5760" cy="344"/>
          </a:xfrm>
        </p:grpSpPr>
        <p:pic>
          <p:nvPicPr>
            <p:cNvPr id="2240"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a:ln w="9525">
              <a:noFill/>
              <a:miter lim="800000"/>
              <a:headEnd/>
              <a:tailEnd/>
            </a:ln>
          </p:spPr>
        </p:pic>
        <p:grpSp>
          <p:nvGrpSpPr>
            <p:cNvPr id="2241" name="Group 17"/>
            <p:cNvGrpSpPr/>
            <p:nvPr userDrawn="1"/>
          </p:nvGrpSpPr>
          <p:grpSpPr>
            <a:xfrm>
              <a:off x="0" y="0"/>
              <a:ext cx="5760" cy="318"/>
              <a:chOff x="0" y="0"/>
              <a:chExt cx="5760" cy="318"/>
            </a:xfrm>
          </p:grpSpPr>
          <p:pic>
            <p:nvPicPr>
              <p:cNvPr id="2242"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a:ln w="9525">
                <a:noFill/>
                <a:miter lim="800000"/>
                <a:headEnd/>
                <a:tailEnd/>
              </a:ln>
            </p:spPr>
          </p:pic>
          <p:pic>
            <p:nvPicPr>
              <p:cNvPr id="2243"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a:ln w="9525">
                <a:noFill/>
                <a:miter lim="800000"/>
                <a:headEnd/>
                <a:tailEnd/>
              </a:ln>
            </p:spPr>
          </p:pic>
          <p:pic>
            <p:nvPicPr>
              <p:cNvPr id="2244"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a:ln w="9525">
                <a:noFill/>
                <a:miter lim="800000"/>
                <a:headEnd/>
                <a:tailEnd/>
              </a:ln>
            </p:spPr>
          </p:pic>
        </p:grpSp>
      </p:grpSp>
      <p:sp>
        <p:nvSpPr>
          <p:cNvPr id="2245"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Lst>
  <p:hf hdr="0" ftr="0" dt="0"/>
  <p:txStyles>
    <p:titleStyle>
      <a:lvl1pPr algn="l" rtl="0" eaLnBrk="0" fontAlgn="base" hangingPunct="0">
        <a:spcBef>
          <a:spcPct val="0"/>
        </a:spcBef>
        <a:spcAft>
          <a:spcPct val="0"/>
        </a:spcAft>
        <a:defRPr kumimoji="1" sz="2600">
          <a:solidFill>
            <a:srgbClr val="4087C8"/>
          </a:solidFill>
          <a:latin typeface="+mj-lt"/>
          <a:ea typeface="+mj-ea"/>
          <a:cs typeface="+mj-cs"/>
        </a:defRPr>
      </a:lvl1pPr>
      <a:lvl2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75" indent="-358775" algn="l" rtl="0" eaLnBrk="0" fontAlgn="base" hangingPunct="0">
        <a:spcBef>
          <a:spcPct val="20000"/>
        </a:spcBef>
        <a:spcAft>
          <a:spcPct val="0"/>
        </a:spcAft>
        <a:buChar char="•"/>
        <a:defRPr kumimoji="1" sz="2900">
          <a:solidFill>
            <a:schemeClr val="tx1"/>
          </a:solidFill>
          <a:latin typeface="+mn-lt"/>
          <a:ea typeface="+mn-ea"/>
          <a:cs typeface="+mn-cs"/>
        </a:defRPr>
      </a:lvl1pPr>
      <a:lvl2pPr marL="777875" indent="-298450" algn="l" rtl="0" eaLnBrk="0" fontAlgn="base" hangingPunct="0">
        <a:spcBef>
          <a:spcPct val="20000"/>
        </a:spcBef>
        <a:spcAft>
          <a:spcPct val="0"/>
        </a:spcAft>
        <a:buChar char="–"/>
        <a:defRPr kumimoji="1" sz="2500">
          <a:solidFill>
            <a:schemeClr val="tx1"/>
          </a:solidFill>
          <a:latin typeface="+mn-lt"/>
          <a:ea typeface="+mn-ea"/>
        </a:defRPr>
      </a:lvl2pPr>
      <a:lvl3pPr marL="1196975" indent="-238125" algn="l" rtl="0" eaLnBrk="0" fontAlgn="base" hangingPunct="0">
        <a:spcBef>
          <a:spcPct val="20000"/>
        </a:spcBef>
        <a:spcAft>
          <a:spcPct val="0"/>
        </a:spcAft>
        <a:buChar char="•"/>
        <a:defRPr kumimoji="1" sz="2100">
          <a:solidFill>
            <a:schemeClr val="tx1"/>
          </a:solidFill>
          <a:latin typeface="+mn-lt"/>
          <a:ea typeface="+mn-ea"/>
        </a:defRPr>
      </a:lvl3pPr>
      <a:lvl4pPr marL="1674813" indent="-238125" algn="l" rtl="0" eaLnBrk="0" fontAlgn="base" hangingPunct="0">
        <a:spcBef>
          <a:spcPct val="20000"/>
        </a:spcBef>
        <a:spcAft>
          <a:spcPct val="0"/>
        </a:spcAft>
        <a:buChar char="–"/>
        <a:defRPr kumimoji="1" sz="1900">
          <a:solidFill>
            <a:schemeClr val="tx1"/>
          </a:solidFill>
          <a:latin typeface="+mn-lt"/>
          <a:ea typeface="+mn-ea"/>
        </a:defRPr>
      </a:lvl4pPr>
      <a:lvl5pPr marL="2154238" indent="-238125" algn="l" rtl="0" eaLnBrk="0" fontAlgn="base" hangingPunct="0">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30" name="Rectangle 3"/>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31"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a:ea typeface="ＭＳ Ｐゴシック" charset="-128"/>
              </a:defRPr>
            </a:lvl1pPr>
          </a:lstStyle>
          <a:p>
            <a:pPr>
              <a:defRPr/>
            </a:pPr>
            <a:endParaRPr lang="en-US" altLang="ja-JP">
              <a:solidFill>
                <a:srgbClr val="000000"/>
              </a:solidFill>
            </a:endParaRPr>
          </a:p>
        </p:txBody>
      </p:sp>
      <p:sp>
        <p:nvSpPr>
          <p:cNvPr id="2332"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a:ea typeface="ＭＳ Ｐゴシック" charset="-128"/>
              </a:defRPr>
            </a:lvl1pPr>
          </a:lstStyle>
          <a:p>
            <a:pPr>
              <a:defRPr/>
            </a:pPr>
            <a:endParaRPr lang="en-US" altLang="ja-JP">
              <a:solidFill>
                <a:srgbClr val="000000"/>
              </a:solidFill>
            </a:endParaRPr>
          </a:p>
        </p:txBody>
      </p:sp>
      <p:sp>
        <p:nvSpPr>
          <p:cNvPr id="2333" name="Rectangle 6"/>
          <p:cNvSpPr>
            <a:spLocks noGrp="1" noChangeArrowheads="1"/>
          </p:cNvSpPr>
          <p:nvPr>
            <p:ph type="sldNum" sz="quarter" idx="4"/>
          </p:nvPr>
        </p:nvSpPr>
        <p:spPr>
          <a:xfrm>
            <a:off x="7594600" y="6381750"/>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a:latin typeface="+mn-ea"/>
                <a:ea typeface="+mn-ea"/>
              </a:defRPr>
            </a:lvl1pPr>
          </a:lstStyle>
          <a:p>
            <a:pPr>
              <a:defRPr/>
            </a:pPr>
            <a:fld id="{F49848FA-A8C7-494E-984F-3F0746394965}" type="slidenum">
              <a:rPr lang="en-US" altLang="ja-JP" smtClean="0">
                <a:solidFill>
                  <a:srgbClr val="000000"/>
                </a:solidFill>
              </a:rPr>
              <a:pPr>
                <a:defRPr/>
              </a:pPr>
              <a:t>‹#›</a:t>
            </a:fld>
            <a:endParaRPr lang="en-US" altLang="ja-JP">
              <a:solidFill>
                <a:srgbClr val="000000"/>
              </a:solidFill>
            </a:endParaRPr>
          </a:p>
        </p:txBody>
      </p:sp>
      <p:grpSp>
        <p:nvGrpSpPr>
          <p:cNvPr id="2334" name="Group 18"/>
          <p:cNvGrpSpPr/>
          <p:nvPr/>
        </p:nvGrpSpPr>
        <p:grpSpPr>
          <a:xfrm>
            <a:off x="0" y="0"/>
            <a:ext cx="9906000" cy="546100"/>
            <a:chOff x="0" y="0"/>
            <a:chExt cx="5760" cy="344"/>
          </a:xfrm>
        </p:grpSpPr>
        <p:pic>
          <p:nvPicPr>
            <p:cNvPr id="2335"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a:ln w="9525">
              <a:noFill/>
              <a:miter lim="800000"/>
              <a:headEnd/>
              <a:tailEnd/>
            </a:ln>
          </p:spPr>
        </p:pic>
        <p:grpSp>
          <p:nvGrpSpPr>
            <p:cNvPr id="2336" name="Group 17"/>
            <p:cNvGrpSpPr/>
            <p:nvPr userDrawn="1"/>
          </p:nvGrpSpPr>
          <p:grpSpPr>
            <a:xfrm>
              <a:off x="0" y="0"/>
              <a:ext cx="5760" cy="318"/>
              <a:chOff x="0" y="0"/>
              <a:chExt cx="5760" cy="318"/>
            </a:xfrm>
          </p:grpSpPr>
          <p:pic>
            <p:nvPicPr>
              <p:cNvPr id="2337"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a:ln w="9525">
                <a:noFill/>
                <a:miter lim="800000"/>
                <a:headEnd/>
                <a:tailEnd/>
              </a:ln>
            </p:spPr>
          </p:pic>
          <p:pic>
            <p:nvPicPr>
              <p:cNvPr id="2338"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a:ln w="9525">
                <a:noFill/>
                <a:miter lim="800000"/>
                <a:headEnd/>
                <a:tailEnd/>
              </a:ln>
            </p:spPr>
          </p:pic>
          <p:pic>
            <p:nvPicPr>
              <p:cNvPr id="2339"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a:ln w="9525">
                <a:noFill/>
                <a:miter lim="800000"/>
                <a:headEnd/>
                <a:tailEnd/>
              </a:ln>
            </p:spPr>
          </p:pic>
        </p:grpSp>
      </p:grpSp>
      <p:sp>
        <p:nvSpPr>
          <p:cNvPr id="2340"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 id="2147484013" r:id="rId12"/>
  </p:sldLayoutIdLst>
  <p:hf hdr="0" ftr="0" dt="0"/>
  <p:txStyles>
    <p:titleStyle>
      <a:lvl1pPr algn="l" rtl="0" eaLnBrk="0" fontAlgn="base" hangingPunct="0">
        <a:spcBef>
          <a:spcPct val="0"/>
        </a:spcBef>
        <a:spcAft>
          <a:spcPct val="0"/>
        </a:spcAft>
        <a:defRPr kumimoji="1" sz="2600">
          <a:solidFill>
            <a:srgbClr val="4087C8"/>
          </a:solidFill>
          <a:latin typeface="+mj-lt"/>
          <a:ea typeface="+mj-ea"/>
          <a:cs typeface="+mj-cs"/>
        </a:defRPr>
      </a:lvl1pPr>
      <a:lvl2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75" indent="-358775" algn="l" rtl="0" eaLnBrk="0" fontAlgn="base" hangingPunct="0">
        <a:spcBef>
          <a:spcPct val="20000"/>
        </a:spcBef>
        <a:spcAft>
          <a:spcPct val="0"/>
        </a:spcAft>
        <a:buChar char="•"/>
        <a:defRPr kumimoji="1" sz="2900">
          <a:solidFill>
            <a:schemeClr val="tx1"/>
          </a:solidFill>
          <a:latin typeface="+mn-lt"/>
          <a:ea typeface="+mn-ea"/>
          <a:cs typeface="+mn-cs"/>
        </a:defRPr>
      </a:lvl1pPr>
      <a:lvl2pPr marL="777875" indent="-298450" algn="l" rtl="0" eaLnBrk="0" fontAlgn="base" hangingPunct="0">
        <a:spcBef>
          <a:spcPct val="20000"/>
        </a:spcBef>
        <a:spcAft>
          <a:spcPct val="0"/>
        </a:spcAft>
        <a:buChar char="–"/>
        <a:defRPr kumimoji="1" sz="2500">
          <a:solidFill>
            <a:schemeClr val="tx1"/>
          </a:solidFill>
          <a:latin typeface="+mn-lt"/>
          <a:ea typeface="+mn-ea"/>
        </a:defRPr>
      </a:lvl2pPr>
      <a:lvl3pPr marL="1196975" indent="-238125" algn="l" rtl="0" eaLnBrk="0" fontAlgn="base" hangingPunct="0">
        <a:spcBef>
          <a:spcPct val="20000"/>
        </a:spcBef>
        <a:spcAft>
          <a:spcPct val="0"/>
        </a:spcAft>
        <a:buChar char="•"/>
        <a:defRPr kumimoji="1" sz="2100">
          <a:solidFill>
            <a:schemeClr val="tx1"/>
          </a:solidFill>
          <a:latin typeface="+mn-lt"/>
          <a:ea typeface="+mn-ea"/>
        </a:defRPr>
      </a:lvl3pPr>
      <a:lvl4pPr marL="1674813" indent="-238125" algn="l" rtl="0" eaLnBrk="0" fontAlgn="base" hangingPunct="0">
        <a:spcBef>
          <a:spcPct val="20000"/>
        </a:spcBef>
        <a:spcAft>
          <a:spcPct val="0"/>
        </a:spcAft>
        <a:buChar char="–"/>
        <a:defRPr kumimoji="1" sz="1900">
          <a:solidFill>
            <a:schemeClr val="tx1"/>
          </a:solidFill>
          <a:latin typeface="+mn-lt"/>
          <a:ea typeface="+mn-ea"/>
        </a:defRPr>
      </a:lvl4pPr>
      <a:lvl5pPr marL="2154238" indent="-238125" algn="l" rtl="0" eaLnBrk="0" fontAlgn="base" hangingPunct="0">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425" name="Rectangle 3"/>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26"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a:ea typeface="ＭＳ Ｐゴシック" charset="-128"/>
              </a:defRPr>
            </a:lvl1pPr>
          </a:lstStyle>
          <a:p>
            <a:pPr>
              <a:defRPr/>
            </a:pPr>
            <a:endParaRPr lang="en-US" altLang="ja-JP">
              <a:solidFill>
                <a:srgbClr val="000000"/>
              </a:solidFill>
            </a:endParaRPr>
          </a:p>
        </p:txBody>
      </p:sp>
      <p:sp>
        <p:nvSpPr>
          <p:cNvPr id="242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a:ea typeface="ＭＳ Ｐゴシック" charset="-128"/>
              </a:defRPr>
            </a:lvl1pPr>
          </a:lstStyle>
          <a:p>
            <a:pPr>
              <a:defRPr/>
            </a:pPr>
            <a:endParaRPr lang="en-US" altLang="ja-JP">
              <a:solidFill>
                <a:srgbClr val="000000"/>
              </a:solidFill>
            </a:endParaRPr>
          </a:p>
        </p:txBody>
      </p:sp>
      <p:sp>
        <p:nvSpPr>
          <p:cNvPr id="2428" name="Rectangle 6"/>
          <p:cNvSpPr>
            <a:spLocks noGrp="1" noChangeArrowheads="1"/>
          </p:cNvSpPr>
          <p:nvPr>
            <p:ph type="sldNum" sz="quarter" idx="4"/>
          </p:nvPr>
        </p:nvSpPr>
        <p:spPr>
          <a:xfrm>
            <a:off x="7594600" y="6381750"/>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a:latin typeface="+mn-ea"/>
                <a:ea typeface="+mn-ea"/>
              </a:defRPr>
            </a:lvl1pPr>
          </a:lstStyle>
          <a:p>
            <a:pPr>
              <a:defRPr/>
            </a:pPr>
            <a:fld id="{F49848FA-A8C7-494E-984F-3F0746394965}" type="slidenum">
              <a:rPr lang="en-US" altLang="ja-JP" smtClean="0">
                <a:solidFill>
                  <a:srgbClr val="000000"/>
                </a:solidFill>
              </a:rPr>
              <a:pPr>
                <a:defRPr/>
              </a:pPr>
              <a:t>‹#›</a:t>
            </a:fld>
            <a:endParaRPr lang="en-US" altLang="ja-JP">
              <a:solidFill>
                <a:srgbClr val="000000"/>
              </a:solidFill>
            </a:endParaRPr>
          </a:p>
        </p:txBody>
      </p:sp>
      <p:grpSp>
        <p:nvGrpSpPr>
          <p:cNvPr id="2429" name="Group 18"/>
          <p:cNvGrpSpPr/>
          <p:nvPr/>
        </p:nvGrpSpPr>
        <p:grpSpPr>
          <a:xfrm>
            <a:off x="0" y="0"/>
            <a:ext cx="9906000" cy="546100"/>
            <a:chOff x="0" y="0"/>
            <a:chExt cx="5760" cy="344"/>
          </a:xfrm>
        </p:grpSpPr>
        <p:pic>
          <p:nvPicPr>
            <p:cNvPr id="2430"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a:ln w="9525">
              <a:noFill/>
              <a:miter lim="800000"/>
              <a:headEnd/>
              <a:tailEnd/>
            </a:ln>
          </p:spPr>
        </p:pic>
        <p:grpSp>
          <p:nvGrpSpPr>
            <p:cNvPr id="2431" name="Group 17"/>
            <p:cNvGrpSpPr/>
            <p:nvPr userDrawn="1"/>
          </p:nvGrpSpPr>
          <p:grpSpPr>
            <a:xfrm>
              <a:off x="0" y="0"/>
              <a:ext cx="5760" cy="318"/>
              <a:chOff x="0" y="0"/>
              <a:chExt cx="5760" cy="318"/>
            </a:xfrm>
          </p:grpSpPr>
          <p:pic>
            <p:nvPicPr>
              <p:cNvPr id="2432"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a:ln w="9525">
                <a:noFill/>
                <a:miter lim="800000"/>
                <a:headEnd/>
                <a:tailEnd/>
              </a:ln>
            </p:spPr>
          </p:pic>
          <p:pic>
            <p:nvPicPr>
              <p:cNvPr id="2433"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a:ln w="9525">
                <a:noFill/>
                <a:miter lim="800000"/>
                <a:headEnd/>
                <a:tailEnd/>
              </a:ln>
            </p:spPr>
          </p:pic>
          <p:pic>
            <p:nvPicPr>
              <p:cNvPr id="2434"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a:ln w="9525">
                <a:noFill/>
                <a:miter lim="800000"/>
                <a:headEnd/>
                <a:tailEnd/>
              </a:ln>
            </p:spPr>
          </p:pic>
        </p:grpSp>
      </p:grpSp>
      <p:sp>
        <p:nvSpPr>
          <p:cNvPr id="2435"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Lst>
  <p:hf hdr="0" ftr="0" dt="0"/>
  <p:txStyles>
    <p:titleStyle>
      <a:lvl1pPr algn="l" rtl="0" eaLnBrk="0" fontAlgn="base" hangingPunct="0">
        <a:spcBef>
          <a:spcPct val="0"/>
        </a:spcBef>
        <a:spcAft>
          <a:spcPct val="0"/>
        </a:spcAft>
        <a:defRPr kumimoji="1" sz="2600">
          <a:solidFill>
            <a:srgbClr val="4087C8"/>
          </a:solidFill>
          <a:latin typeface="+mj-lt"/>
          <a:ea typeface="+mj-ea"/>
          <a:cs typeface="+mj-cs"/>
        </a:defRPr>
      </a:lvl1pPr>
      <a:lvl2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6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75" indent="-358775" algn="l" rtl="0" eaLnBrk="0" fontAlgn="base" hangingPunct="0">
        <a:spcBef>
          <a:spcPct val="20000"/>
        </a:spcBef>
        <a:spcAft>
          <a:spcPct val="0"/>
        </a:spcAft>
        <a:buChar char="•"/>
        <a:defRPr kumimoji="1" sz="2900">
          <a:solidFill>
            <a:schemeClr val="tx1"/>
          </a:solidFill>
          <a:latin typeface="+mn-lt"/>
          <a:ea typeface="+mn-ea"/>
          <a:cs typeface="+mn-cs"/>
        </a:defRPr>
      </a:lvl1pPr>
      <a:lvl2pPr marL="777875" indent="-298450" algn="l" rtl="0" eaLnBrk="0" fontAlgn="base" hangingPunct="0">
        <a:spcBef>
          <a:spcPct val="20000"/>
        </a:spcBef>
        <a:spcAft>
          <a:spcPct val="0"/>
        </a:spcAft>
        <a:buChar char="–"/>
        <a:defRPr kumimoji="1" sz="2500">
          <a:solidFill>
            <a:schemeClr val="tx1"/>
          </a:solidFill>
          <a:latin typeface="+mn-lt"/>
          <a:ea typeface="+mn-ea"/>
        </a:defRPr>
      </a:lvl2pPr>
      <a:lvl3pPr marL="1196975" indent="-238125" algn="l" rtl="0" eaLnBrk="0" fontAlgn="base" hangingPunct="0">
        <a:spcBef>
          <a:spcPct val="20000"/>
        </a:spcBef>
        <a:spcAft>
          <a:spcPct val="0"/>
        </a:spcAft>
        <a:buChar char="•"/>
        <a:defRPr kumimoji="1" sz="2100">
          <a:solidFill>
            <a:schemeClr val="tx1"/>
          </a:solidFill>
          <a:latin typeface="+mn-lt"/>
          <a:ea typeface="+mn-ea"/>
        </a:defRPr>
      </a:lvl3pPr>
      <a:lvl4pPr marL="1674813" indent="-238125" algn="l" rtl="0" eaLnBrk="0" fontAlgn="base" hangingPunct="0">
        <a:spcBef>
          <a:spcPct val="20000"/>
        </a:spcBef>
        <a:spcAft>
          <a:spcPct val="0"/>
        </a:spcAft>
        <a:buChar char="–"/>
        <a:defRPr kumimoji="1" sz="1900">
          <a:solidFill>
            <a:schemeClr val="tx1"/>
          </a:solidFill>
          <a:latin typeface="+mn-lt"/>
          <a:ea typeface="+mn-ea"/>
        </a:defRPr>
      </a:lvl4pPr>
      <a:lvl5pPr marL="2154238" indent="-238125" algn="l" rtl="0" eaLnBrk="0" fontAlgn="base" hangingPunct="0">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20" name="Rectangle 3"/>
          <p:cNvSpPr>
            <a:spLocks noGrp="1" noChangeArrowheads="1"/>
          </p:cNvSpPr>
          <p:nvPr>
            <p:ph type="body" idx="1"/>
          </p:nvPr>
        </p:nvSpPr>
        <p:spPr>
          <a:xfrm>
            <a:off x="495300" y="1600214"/>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21"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ea typeface="ＭＳ Ｐゴシック"/>
            </a:endParaRPr>
          </a:p>
        </p:txBody>
      </p:sp>
      <p:sp>
        <p:nvSpPr>
          <p:cNvPr id="2522"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ea typeface="ＭＳ Ｐゴシック"/>
            </a:endParaRPr>
          </a:p>
        </p:txBody>
      </p:sp>
      <p:grpSp>
        <p:nvGrpSpPr>
          <p:cNvPr id="2523" name="Group 18"/>
          <p:cNvGrpSpPr/>
          <p:nvPr/>
        </p:nvGrpSpPr>
        <p:grpSpPr>
          <a:xfrm>
            <a:off x="0" y="0"/>
            <a:ext cx="9906000" cy="546100"/>
            <a:chOff x="0" y="0"/>
            <a:chExt cx="5760" cy="344"/>
          </a:xfrm>
        </p:grpSpPr>
        <p:pic>
          <p:nvPicPr>
            <p:cNvPr id="2524"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2525" name="Group 17"/>
            <p:cNvGrpSpPr/>
            <p:nvPr userDrawn="1"/>
          </p:nvGrpSpPr>
          <p:grpSpPr>
            <a:xfrm>
              <a:off x="0" y="0"/>
              <a:ext cx="5760" cy="318"/>
              <a:chOff x="0" y="0"/>
              <a:chExt cx="5760" cy="318"/>
            </a:xfrm>
          </p:grpSpPr>
          <p:pic>
            <p:nvPicPr>
              <p:cNvPr id="2526"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2527"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2528"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2529"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pic>
        <p:nvPicPr>
          <p:cNvPr id="2530" name="Picture 14"/>
          <p:cNvPicPr>
            <a:picLocks noChangeAspect="1" noChangeArrowheads="1"/>
          </p:cNvPicPr>
          <p:nvPr/>
        </p:nvPicPr>
        <p:blipFill>
          <a:blip r:embed="rId16" cstate="print"/>
          <a:srcRect t="3670"/>
          <a:stretch>
            <a:fillRect/>
          </a:stretch>
        </p:blipFill>
        <p:spPr>
          <a:xfrm>
            <a:off x="8226457" y="15"/>
            <a:ext cx="1679575" cy="333375"/>
          </a:xfrm>
          <a:prstGeom prst="rect">
            <a:avLst/>
          </a:prstGeom>
          <a:noFill/>
          <a:ln w="9525">
            <a:noFill/>
            <a:miter lim="800000"/>
            <a:headEnd/>
            <a:tailEnd/>
          </a:ln>
        </p:spPr>
      </p:pic>
    </p:spTree>
    <p:extLst>
      <p:ext uri="{BB962C8B-B14F-4D97-AF65-F5344CB8AC3E}">
        <p14:creationId xmlns:p14="http://schemas.microsoft.com/office/powerpoint/2010/main" val="3588638524"/>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3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3"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0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4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52" indent="-342852" algn="l" rtl="0" eaLnBrk="1" fontAlgn="base" hangingPunct="1">
        <a:spcBef>
          <a:spcPct val="20000"/>
        </a:spcBef>
        <a:spcAft>
          <a:spcPct val="0"/>
        </a:spcAft>
        <a:buChar char="•"/>
        <a:defRPr kumimoji="1" sz="3200">
          <a:solidFill>
            <a:schemeClr val="tx1"/>
          </a:solidFill>
          <a:latin typeface="+mn-lt"/>
          <a:ea typeface="+mn-ea"/>
          <a:cs typeface="+mn-cs"/>
        </a:defRPr>
      </a:lvl1pPr>
      <a:lvl2pPr marL="742847" indent="-285710" algn="l" rtl="0" eaLnBrk="1" fontAlgn="base" hangingPunct="1">
        <a:spcBef>
          <a:spcPct val="20000"/>
        </a:spcBef>
        <a:spcAft>
          <a:spcPct val="0"/>
        </a:spcAft>
        <a:buChar char="–"/>
        <a:defRPr kumimoji="1" sz="2800">
          <a:solidFill>
            <a:schemeClr val="tx1"/>
          </a:solidFill>
          <a:latin typeface="+mn-lt"/>
          <a:ea typeface="+mn-ea"/>
        </a:defRPr>
      </a:lvl2pPr>
      <a:lvl3pPr marL="1142840" indent="-228569" algn="l" rtl="0" eaLnBrk="1" fontAlgn="base" hangingPunct="1">
        <a:spcBef>
          <a:spcPct val="20000"/>
        </a:spcBef>
        <a:spcAft>
          <a:spcPct val="0"/>
        </a:spcAft>
        <a:buChar char="•"/>
        <a:defRPr kumimoji="1" sz="2400">
          <a:solidFill>
            <a:schemeClr val="tx1"/>
          </a:solidFill>
          <a:latin typeface="+mn-lt"/>
          <a:ea typeface="+mn-ea"/>
        </a:defRPr>
      </a:lvl3pPr>
      <a:lvl4pPr marL="1599977" indent="-228569" algn="l" rtl="0" eaLnBrk="1" fontAlgn="base" hangingPunct="1">
        <a:spcBef>
          <a:spcPct val="20000"/>
        </a:spcBef>
        <a:spcAft>
          <a:spcPct val="0"/>
        </a:spcAft>
        <a:buChar char="–"/>
        <a:defRPr kumimoji="1" sz="2000">
          <a:solidFill>
            <a:schemeClr val="tx1"/>
          </a:solidFill>
          <a:latin typeface="+mn-lt"/>
          <a:ea typeface="+mn-ea"/>
        </a:defRPr>
      </a:lvl4pPr>
      <a:lvl5pPr marL="2057112" indent="-228569" algn="l" rtl="0" eaLnBrk="1" fontAlgn="base" hangingPunct="1">
        <a:spcBef>
          <a:spcPct val="20000"/>
        </a:spcBef>
        <a:spcAft>
          <a:spcPct val="0"/>
        </a:spcAft>
        <a:buChar char="»"/>
        <a:defRPr kumimoji="1" sz="2000">
          <a:solidFill>
            <a:schemeClr val="tx1"/>
          </a:solidFill>
          <a:latin typeface="+mn-lt"/>
          <a:ea typeface="+mn-ea"/>
        </a:defRPr>
      </a:lvl5pPr>
      <a:lvl6pPr marL="2514249" indent="-228569" algn="l" rtl="0" eaLnBrk="1" fontAlgn="base" hangingPunct="1">
        <a:spcBef>
          <a:spcPct val="20000"/>
        </a:spcBef>
        <a:spcAft>
          <a:spcPct val="0"/>
        </a:spcAft>
        <a:buChar char="»"/>
        <a:defRPr kumimoji="1" sz="2000">
          <a:solidFill>
            <a:schemeClr val="tx1"/>
          </a:solidFill>
          <a:latin typeface="+mn-lt"/>
          <a:ea typeface="+mn-ea"/>
        </a:defRPr>
      </a:lvl6pPr>
      <a:lvl7pPr marL="2971385" indent="-228569" algn="l" rtl="0" eaLnBrk="1" fontAlgn="base" hangingPunct="1">
        <a:spcBef>
          <a:spcPct val="20000"/>
        </a:spcBef>
        <a:spcAft>
          <a:spcPct val="0"/>
        </a:spcAft>
        <a:buChar char="»"/>
        <a:defRPr kumimoji="1" sz="2000">
          <a:solidFill>
            <a:schemeClr val="tx1"/>
          </a:solidFill>
          <a:latin typeface="+mn-lt"/>
          <a:ea typeface="+mn-ea"/>
        </a:defRPr>
      </a:lvl7pPr>
      <a:lvl8pPr marL="3428521" indent="-228569" algn="l" rtl="0" eaLnBrk="1" fontAlgn="base" hangingPunct="1">
        <a:spcBef>
          <a:spcPct val="20000"/>
        </a:spcBef>
        <a:spcAft>
          <a:spcPct val="0"/>
        </a:spcAft>
        <a:buChar char="»"/>
        <a:defRPr kumimoji="1" sz="2000">
          <a:solidFill>
            <a:schemeClr val="tx1"/>
          </a:solidFill>
          <a:latin typeface="+mn-lt"/>
          <a:ea typeface="+mn-ea"/>
        </a:defRPr>
      </a:lvl8pPr>
      <a:lvl9pPr marL="3885657" indent="-22856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3" rtl="0" eaLnBrk="1" latinLnBrk="0" hangingPunct="1">
        <a:defRPr kumimoji="1" sz="1800" kern="1200">
          <a:solidFill>
            <a:schemeClr val="tx1"/>
          </a:solidFill>
          <a:latin typeface="+mn-lt"/>
          <a:ea typeface="+mn-ea"/>
          <a:cs typeface="+mn-cs"/>
        </a:defRPr>
      </a:lvl1pPr>
      <a:lvl2pPr marL="457136" algn="l" defTabSz="914273" rtl="0" eaLnBrk="1" latinLnBrk="0" hangingPunct="1">
        <a:defRPr kumimoji="1" sz="1800" kern="1200">
          <a:solidFill>
            <a:schemeClr val="tx1"/>
          </a:solidFill>
          <a:latin typeface="+mn-lt"/>
          <a:ea typeface="+mn-ea"/>
          <a:cs typeface="+mn-cs"/>
        </a:defRPr>
      </a:lvl2pPr>
      <a:lvl3pPr marL="914273" algn="l" defTabSz="914273" rtl="0" eaLnBrk="1" latinLnBrk="0" hangingPunct="1">
        <a:defRPr kumimoji="1" sz="1800" kern="1200">
          <a:solidFill>
            <a:schemeClr val="tx1"/>
          </a:solidFill>
          <a:latin typeface="+mn-lt"/>
          <a:ea typeface="+mn-ea"/>
          <a:cs typeface="+mn-cs"/>
        </a:defRPr>
      </a:lvl3pPr>
      <a:lvl4pPr marL="1371408" algn="l" defTabSz="914273" rtl="0" eaLnBrk="1" latinLnBrk="0" hangingPunct="1">
        <a:defRPr kumimoji="1" sz="1800" kern="1200">
          <a:solidFill>
            <a:schemeClr val="tx1"/>
          </a:solidFill>
          <a:latin typeface="+mn-lt"/>
          <a:ea typeface="+mn-ea"/>
          <a:cs typeface="+mn-cs"/>
        </a:defRPr>
      </a:lvl4pPr>
      <a:lvl5pPr marL="1828545" algn="l" defTabSz="914273" rtl="0" eaLnBrk="1" latinLnBrk="0" hangingPunct="1">
        <a:defRPr kumimoji="1" sz="1800" kern="1200">
          <a:solidFill>
            <a:schemeClr val="tx1"/>
          </a:solidFill>
          <a:latin typeface="+mn-lt"/>
          <a:ea typeface="+mn-ea"/>
          <a:cs typeface="+mn-cs"/>
        </a:defRPr>
      </a:lvl5pPr>
      <a:lvl6pPr marL="2285681" algn="l" defTabSz="914273" rtl="0" eaLnBrk="1" latinLnBrk="0" hangingPunct="1">
        <a:defRPr kumimoji="1" sz="1800" kern="1200">
          <a:solidFill>
            <a:schemeClr val="tx1"/>
          </a:solidFill>
          <a:latin typeface="+mn-lt"/>
          <a:ea typeface="+mn-ea"/>
          <a:cs typeface="+mn-cs"/>
        </a:defRPr>
      </a:lvl6pPr>
      <a:lvl7pPr marL="2742819" algn="l" defTabSz="914273" rtl="0" eaLnBrk="1" latinLnBrk="0" hangingPunct="1">
        <a:defRPr kumimoji="1" sz="1800" kern="1200">
          <a:solidFill>
            <a:schemeClr val="tx1"/>
          </a:solidFill>
          <a:latin typeface="+mn-lt"/>
          <a:ea typeface="+mn-ea"/>
          <a:cs typeface="+mn-cs"/>
        </a:defRPr>
      </a:lvl7pPr>
      <a:lvl8pPr marL="3199954" algn="l" defTabSz="914273" rtl="0" eaLnBrk="1" latinLnBrk="0" hangingPunct="1">
        <a:defRPr kumimoji="1" sz="1800" kern="1200">
          <a:solidFill>
            <a:schemeClr val="tx1"/>
          </a:solidFill>
          <a:latin typeface="+mn-lt"/>
          <a:ea typeface="+mn-ea"/>
          <a:cs typeface="+mn-cs"/>
        </a:defRPr>
      </a:lvl8pPr>
      <a:lvl9pPr marL="3657090" algn="l" defTabSz="91427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13" name="タイトル プレースホルダ 1"/>
          <p:cNvSpPr>
            <a:spLocks noGrp="1"/>
          </p:cNvSpPr>
          <p:nvPr>
            <p:ph type="title"/>
          </p:nvPr>
        </p:nvSpPr>
        <p:spPr>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114" name="テキスト プレースホルダ 2"/>
          <p:cNvSpPr>
            <a:spLocks noGrp="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5" name="日付プレースホルダ 3"/>
          <p:cNvSpPr>
            <a:spLocks noGrp="1"/>
          </p:cNvSpPr>
          <p:nvPr>
            <p:ph type="dt" sz="half" idx="2"/>
          </p:nvPr>
        </p:nvSpPr>
        <p:spPr>
          <a:xfrm>
            <a:off x="495300" y="6356370"/>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1116" name="フッター プレースホルダ 4"/>
          <p:cNvSpPr>
            <a:spLocks noGrp="1"/>
          </p:cNvSpPr>
          <p:nvPr>
            <p:ph type="ftr" sz="quarter" idx="3"/>
          </p:nvPr>
        </p:nvSpPr>
        <p:spPr>
          <a:xfrm>
            <a:off x="3384550" y="635637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1117" name="スライド番号プレースホルダ 5"/>
          <p:cNvSpPr>
            <a:spLocks noGrp="1"/>
          </p:cNvSpPr>
          <p:nvPr>
            <p:ph type="sldNum" sz="quarter" idx="4"/>
          </p:nvPr>
        </p:nvSpPr>
        <p:spPr>
          <a:xfrm>
            <a:off x="7099300" y="6356370"/>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charset="-128"/>
              </a:defRPr>
            </a:lvl1pPr>
          </a:lstStyle>
          <a:p>
            <a:pPr>
              <a:defRPr/>
            </a:pPr>
            <a:fld id="{DDBC7450-3E0F-4D9B-A872-25F10A294B82}"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769" r:id="rId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96" name="Rectangle 3"/>
          <p:cNvSpPr>
            <a:spLocks noGrp="1" noChangeArrowheads="1"/>
          </p:cNvSpPr>
          <p:nvPr>
            <p:ph type="body" idx="1"/>
          </p:nvPr>
        </p:nvSpPr>
        <p:spPr>
          <a:xfrm>
            <a:off x="495300" y="1600216"/>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97"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92">
                <a:ea typeface="ＭＳ Ｐゴシック" pitchFamily="50" charset="-128"/>
              </a:defRPr>
            </a:lvl1pPr>
          </a:lstStyle>
          <a:p>
            <a:pPr>
              <a:defRPr/>
            </a:pPr>
            <a:endParaRPr lang="en-US" altLang="ja-JP">
              <a:solidFill>
                <a:srgbClr val="000000"/>
              </a:solidFill>
              <a:ea typeface="ＭＳ Ｐゴシック"/>
            </a:endParaRPr>
          </a:p>
        </p:txBody>
      </p:sp>
      <p:sp>
        <p:nvSpPr>
          <p:cNvPr id="2598"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srgbClr val="000000"/>
              </a:solidFill>
              <a:ea typeface="ＭＳ Ｐゴシック"/>
            </a:endParaRPr>
          </a:p>
        </p:txBody>
      </p:sp>
      <p:grpSp>
        <p:nvGrpSpPr>
          <p:cNvPr id="2599" name="Group 18"/>
          <p:cNvGrpSpPr/>
          <p:nvPr/>
        </p:nvGrpSpPr>
        <p:grpSpPr>
          <a:xfrm>
            <a:off x="0" y="0"/>
            <a:ext cx="9906000" cy="546100"/>
            <a:chOff x="0" y="0"/>
            <a:chExt cx="5760" cy="344"/>
          </a:xfrm>
        </p:grpSpPr>
        <p:pic>
          <p:nvPicPr>
            <p:cNvPr id="2600"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2601" name="Group 17"/>
            <p:cNvGrpSpPr/>
            <p:nvPr userDrawn="1"/>
          </p:nvGrpSpPr>
          <p:grpSpPr>
            <a:xfrm>
              <a:off x="0" y="0"/>
              <a:ext cx="5760" cy="318"/>
              <a:chOff x="0" y="0"/>
              <a:chExt cx="5760" cy="318"/>
            </a:xfrm>
          </p:grpSpPr>
          <p:pic>
            <p:nvPicPr>
              <p:cNvPr id="2602"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2603"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2604"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2605"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dirty="0"/>
              <a:t>マスタ タイトルの書式設定</a:t>
            </a:r>
          </a:p>
        </p:txBody>
      </p:sp>
      <p:pic>
        <p:nvPicPr>
          <p:cNvPr id="2606" name="Picture 14"/>
          <p:cNvPicPr>
            <a:picLocks noChangeAspect="1" noChangeArrowheads="1"/>
          </p:cNvPicPr>
          <p:nvPr/>
        </p:nvPicPr>
        <p:blipFill>
          <a:blip r:embed="rId16" cstate="print"/>
          <a:srcRect t="3670"/>
          <a:stretch>
            <a:fillRect/>
          </a:stretch>
        </p:blipFill>
        <p:spPr>
          <a:xfrm>
            <a:off x="8226458" y="17"/>
            <a:ext cx="1679575" cy="333375"/>
          </a:xfrm>
          <a:prstGeom prst="rect">
            <a:avLst/>
          </a:prstGeom>
          <a:noFill/>
          <a:ln w="9525">
            <a:noFill/>
            <a:miter lim="800000"/>
            <a:headEnd/>
            <a:tailEnd/>
          </a:ln>
        </p:spPr>
      </p:pic>
      <p:sp>
        <p:nvSpPr>
          <p:cNvPr id="2607" name="Rectangle 5"/>
          <p:cNvSpPr>
            <a:spLocks noGrp="1" noChangeArrowheads="1"/>
          </p:cNvSpPr>
          <p:nvPr>
            <p:ph type="sldNum" sz="quarter" idx="4"/>
          </p:nvPr>
        </p:nvSpPr>
        <p:spPr>
          <a:xfrm>
            <a:off x="9256664" y="6619875"/>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dirty="0">
              <a:solidFill>
                <a:srgbClr val="000000"/>
              </a:solidFill>
              <a:ea typeface="ＭＳ Ｐゴシック"/>
            </a:endParaRPr>
          </a:p>
        </p:txBody>
      </p:sp>
    </p:spTree>
    <p:extLst>
      <p:ext uri="{BB962C8B-B14F-4D97-AF65-F5344CB8AC3E}">
        <p14:creationId xmlns:p14="http://schemas.microsoft.com/office/powerpoint/2010/main" val="3124801307"/>
      </p:ext>
    </p:extLst>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Lst>
  <p:hf hdr="0" ftr="0" dt="0"/>
  <p:txStyles>
    <p:titleStyle>
      <a:lvl1pPr algn="l" rtl="0" eaLnBrk="1" fontAlgn="base" hangingPunct="1">
        <a:spcBef>
          <a:spcPct val="0"/>
        </a:spcBef>
        <a:spcAft>
          <a:spcPct val="0"/>
        </a:spcAft>
        <a:defRPr kumimoji="1" sz="221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1982"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396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5947"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7930"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487" indent="-316487" algn="l" rtl="0" eaLnBrk="1" fontAlgn="base" hangingPunct="1">
        <a:spcBef>
          <a:spcPct val="20000"/>
        </a:spcBef>
        <a:spcAft>
          <a:spcPct val="0"/>
        </a:spcAft>
        <a:buChar char="•"/>
        <a:defRPr kumimoji="1" sz="2954">
          <a:solidFill>
            <a:schemeClr val="tx1"/>
          </a:solidFill>
          <a:latin typeface="+mn-lt"/>
          <a:ea typeface="+mn-ea"/>
          <a:cs typeface="+mn-cs"/>
        </a:defRPr>
      </a:lvl1pPr>
      <a:lvl2pPr marL="685722" indent="-263739" algn="l" rtl="0" eaLnBrk="1" fontAlgn="base" hangingPunct="1">
        <a:spcBef>
          <a:spcPct val="20000"/>
        </a:spcBef>
        <a:spcAft>
          <a:spcPct val="0"/>
        </a:spcAft>
        <a:buChar char="–"/>
        <a:defRPr kumimoji="1" sz="2585">
          <a:solidFill>
            <a:schemeClr val="tx1"/>
          </a:solidFill>
          <a:latin typeface="+mn-lt"/>
          <a:ea typeface="+mn-ea"/>
        </a:defRPr>
      </a:lvl2pPr>
      <a:lvl3pPr marL="1054956" indent="-210992" algn="l" rtl="0" eaLnBrk="1" fontAlgn="base" hangingPunct="1">
        <a:spcBef>
          <a:spcPct val="20000"/>
        </a:spcBef>
        <a:spcAft>
          <a:spcPct val="0"/>
        </a:spcAft>
        <a:buChar char="•"/>
        <a:defRPr kumimoji="1" sz="2215">
          <a:solidFill>
            <a:schemeClr val="tx1"/>
          </a:solidFill>
          <a:latin typeface="+mn-lt"/>
          <a:ea typeface="+mn-ea"/>
        </a:defRPr>
      </a:lvl3pPr>
      <a:lvl4pPr marL="1476939" indent="-210992" algn="l" rtl="0" eaLnBrk="1" fontAlgn="base" hangingPunct="1">
        <a:spcBef>
          <a:spcPct val="20000"/>
        </a:spcBef>
        <a:spcAft>
          <a:spcPct val="0"/>
        </a:spcAft>
        <a:buChar char="–"/>
        <a:defRPr kumimoji="1" sz="1846">
          <a:solidFill>
            <a:schemeClr val="tx1"/>
          </a:solidFill>
          <a:latin typeface="+mn-lt"/>
          <a:ea typeface="+mn-ea"/>
        </a:defRPr>
      </a:lvl4pPr>
      <a:lvl5pPr marL="1898920" indent="-210992" algn="l" rtl="0" eaLnBrk="1" fontAlgn="base" hangingPunct="1">
        <a:spcBef>
          <a:spcPct val="20000"/>
        </a:spcBef>
        <a:spcAft>
          <a:spcPct val="0"/>
        </a:spcAft>
        <a:buChar char="»"/>
        <a:defRPr kumimoji="1" sz="1846">
          <a:solidFill>
            <a:schemeClr val="tx1"/>
          </a:solidFill>
          <a:latin typeface="+mn-lt"/>
          <a:ea typeface="+mn-ea"/>
        </a:defRPr>
      </a:lvl5pPr>
      <a:lvl6pPr marL="2320903" indent="-210992" algn="l" rtl="0" eaLnBrk="1" fontAlgn="base" hangingPunct="1">
        <a:spcBef>
          <a:spcPct val="20000"/>
        </a:spcBef>
        <a:spcAft>
          <a:spcPct val="0"/>
        </a:spcAft>
        <a:buChar char="»"/>
        <a:defRPr kumimoji="1" sz="1846">
          <a:solidFill>
            <a:schemeClr val="tx1"/>
          </a:solidFill>
          <a:latin typeface="+mn-lt"/>
          <a:ea typeface="+mn-ea"/>
        </a:defRPr>
      </a:lvl6pPr>
      <a:lvl7pPr marL="2742885" indent="-210992" algn="l" rtl="0" eaLnBrk="1" fontAlgn="base" hangingPunct="1">
        <a:spcBef>
          <a:spcPct val="20000"/>
        </a:spcBef>
        <a:spcAft>
          <a:spcPct val="0"/>
        </a:spcAft>
        <a:buChar char="»"/>
        <a:defRPr kumimoji="1" sz="1846">
          <a:solidFill>
            <a:schemeClr val="tx1"/>
          </a:solidFill>
          <a:latin typeface="+mn-lt"/>
          <a:ea typeface="+mn-ea"/>
        </a:defRPr>
      </a:lvl7pPr>
      <a:lvl8pPr marL="3164868" indent="-210992" algn="l" rtl="0" eaLnBrk="1" fontAlgn="base" hangingPunct="1">
        <a:spcBef>
          <a:spcPct val="20000"/>
        </a:spcBef>
        <a:spcAft>
          <a:spcPct val="0"/>
        </a:spcAft>
        <a:buChar char="»"/>
        <a:defRPr kumimoji="1" sz="1846">
          <a:solidFill>
            <a:schemeClr val="tx1"/>
          </a:solidFill>
          <a:latin typeface="+mn-lt"/>
          <a:ea typeface="+mn-ea"/>
        </a:defRPr>
      </a:lvl8pPr>
      <a:lvl9pPr marL="3586850" indent="-210992"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65" rtl="0" eaLnBrk="1" latinLnBrk="0" hangingPunct="1">
        <a:defRPr kumimoji="1" sz="1662" kern="1200">
          <a:solidFill>
            <a:schemeClr val="tx1"/>
          </a:solidFill>
          <a:latin typeface="+mn-lt"/>
          <a:ea typeface="+mn-ea"/>
          <a:cs typeface="+mn-cs"/>
        </a:defRPr>
      </a:lvl1pPr>
      <a:lvl2pPr marL="421982" algn="l" defTabSz="843965" rtl="0" eaLnBrk="1" latinLnBrk="0" hangingPunct="1">
        <a:defRPr kumimoji="1" sz="1662" kern="1200">
          <a:solidFill>
            <a:schemeClr val="tx1"/>
          </a:solidFill>
          <a:latin typeface="+mn-lt"/>
          <a:ea typeface="+mn-ea"/>
          <a:cs typeface="+mn-cs"/>
        </a:defRPr>
      </a:lvl2pPr>
      <a:lvl3pPr marL="843965" algn="l" defTabSz="843965" rtl="0" eaLnBrk="1" latinLnBrk="0" hangingPunct="1">
        <a:defRPr kumimoji="1" sz="1662" kern="1200">
          <a:solidFill>
            <a:schemeClr val="tx1"/>
          </a:solidFill>
          <a:latin typeface="+mn-lt"/>
          <a:ea typeface="+mn-ea"/>
          <a:cs typeface="+mn-cs"/>
        </a:defRPr>
      </a:lvl3pPr>
      <a:lvl4pPr marL="1265947" algn="l" defTabSz="843965" rtl="0" eaLnBrk="1" latinLnBrk="0" hangingPunct="1">
        <a:defRPr kumimoji="1" sz="1662" kern="1200">
          <a:solidFill>
            <a:schemeClr val="tx1"/>
          </a:solidFill>
          <a:latin typeface="+mn-lt"/>
          <a:ea typeface="+mn-ea"/>
          <a:cs typeface="+mn-cs"/>
        </a:defRPr>
      </a:lvl4pPr>
      <a:lvl5pPr marL="1687930" algn="l" defTabSz="843965" rtl="0" eaLnBrk="1" latinLnBrk="0" hangingPunct="1">
        <a:defRPr kumimoji="1" sz="1662" kern="1200">
          <a:solidFill>
            <a:schemeClr val="tx1"/>
          </a:solidFill>
          <a:latin typeface="+mn-lt"/>
          <a:ea typeface="+mn-ea"/>
          <a:cs typeface="+mn-cs"/>
        </a:defRPr>
      </a:lvl5pPr>
      <a:lvl6pPr marL="2109912" algn="l" defTabSz="843965" rtl="0" eaLnBrk="1" latinLnBrk="0" hangingPunct="1">
        <a:defRPr kumimoji="1" sz="1662" kern="1200">
          <a:solidFill>
            <a:schemeClr val="tx1"/>
          </a:solidFill>
          <a:latin typeface="+mn-lt"/>
          <a:ea typeface="+mn-ea"/>
          <a:cs typeface="+mn-cs"/>
        </a:defRPr>
      </a:lvl6pPr>
      <a:lvl7pPr marL="2531896" algn="l" defTabSz="843965" rtl="0" eaLnBrk="1" latinLnBrk="0" hangingPunct="1">
        <a:defRPr kumimoji="1" sz="1662" kern="1200">
          <a:solidFill>
            <a:schemeClr val="tx1"/>
          </a:solidFill>
          <a:latin typeface="+mn-lt"/>
          <a:ea typeface="+mn-ea"/>
          <a:cs typeface="+mn-cs"/>
        </a:defRPr>
      </a:lvl7pPr>
      <a:lvl8pPr marL="2953878" algn="l" defTabSz="843965" rtl="0" eaLnBrk="1" latinLnBrk="0" hangingPunct="1">
        <a:defRPr kumimoji="1" sz="1662" kern="1200">
          <a:solidFill>
            <a:schemeClr val="tx1"/>
          </a:solidFill>
          <a:latin typeface="+mn-lt"/>
          <a:ea typeface="+mn-ea"/>
          <a:cs typeface="+mn-cs"/>
        </a:defRPr>
      </a:lvl8pPr>
      <a:lvl9pPr marL="3375860" algn="l" defTabSz="843965" rtl="0" eaLnBrk="1" latinLnBrk="0" hangingPunct="1">
        <a:defRPr kumimoji="1" sz="1662"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82" name="Rectangle 3"/>
          <p:cNvSpPr>
            <a:spLocks noGrp="1" noChangeArrowheads="1"/>
          </p:cNvSpPr>
          <p:nvPr>
            <p:ph type="body" idx="1"/>
          </p:nvPr>
        </p:nvSpPr>
        <p:spPr>
          <a:xfrm>
            <a:off x="495300" y="1600216"/>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83"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92">
                <a:ea typeface="ＭＳ Ｐゴシック" pitchFamily="50" charset="-128"/>
              </a:defRPr>
            </a:lvl1pPr>
          </a:lstStyle>
          <a:p>
            <a:pPr>
              <a:defRPr/>
            </a:pPr>
            <a:endParaRPr lang="en-US" altLang="ja-JP">
              <a:solidFill>
                <a:srgbClr val="000000"/>
              </a:solidFill>
              <a:ea typeface="ＭＳ Ｐゴシック"/>
            </a:endParaRPr>
          </a:p>
        </p:txBody>
      </p:sp>
      <p:sp>
        <p:nvSpPr>
          <p:cNvPr id="2684"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srgbClr val="000000"/>
              </a:solidFill>
              <a:ea typeface="ＭＳ Ｐゴシック"/>
            </a:endParaRPr>
          </a:p>
        </p:txBody>
      </p:sp>
      <p:grpSp>
        <p:nvGrpSpPr>
          <p:cNvPr id="2685" name="Group 18"/>
          <p:cNvGrpSpPr/>
          <p:nvPr/>
        </p:nvGrpSpPr>
        <p:grpSpPr>
          <a:xfrm>
            <a:off x="0" y="0"/>
            <a:ext cx="9906000" cy="546100"/>
            <a:chOff x="0" y="0"/>
            <a:chExt cx="5760" cy="344"/>
          </a:xfrm>
        </p:grpSpPr>
        <p:pic>
          <p:nvPicPr>
            <p:cNvPr id="2686"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2687" name="Group 17"/>
            <p:cNvGrpSpPr/>
            <p:nvPr userDrawn="1"/>
          </p:nvGrpSpPr>
          <p:grpSpPr>
            <a:xfrm>
              <a:off x="0" y="0"/>
              <a:ext cx="5760" cy="318"/>
              <a:chOff x="0" y="0"/>
              <a:chExt cx="5760" cy="318"/>
            </a:xfrm>
          </p:grpSpPr>
          <p:pic>
            <p:nvPicPr>
              <p:cNvPr id="2688"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2689"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2690"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2691"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dirty="0"/>
              <a:t>マスタ タイトルの書式設定</a:t>
            </a:r>
          </a:p>
        </p:txBody>
      </p:sp>
      <p:pic>
        <p:nvPicPr>
          <p:cNvPr id="2692" name="Picture 14"/>
          <p:cNvPicPr>
            <a:picLocks noChangeAspect="1" noChangeArrowheads="1"/>
          </p:cNvPicPr>
          <p:nvPr/>
        </p:nvPicPr>
        <p:blipFill>
          <a:blip r:embed="rId16" cstate="print"/>
          <a:srcRect t="3670"/>
          <a:stretch>
            <a:fillRect/>
          </a:stretch>
        </p:blipFill>
        <p:spPr>
          <a:xfrm>
            <a:off x="8226458" y="17"/>
            <a:ext cx="1679575" cy="333375"/>
          </a:xfrm>
          <a:prstGeom prst="rect">
            <a:avLst/>
          </a:prstGeom>
          <a:noFill/>
          <a:ln w="9525">
            <a:noFill/>
            <a:miter lim="800000"/>
            <a:headEnd/>
            <a:tailEnd/>
          </a:ln>
        </p:spPr>
      </p:pic>
      <p:sp>
        <p:nvSpPr>
          <p:cNvPr id="2693" name="Rectangle 5"/>
          <p:cNvSpPr>
            <a:spLocks noGrp="1" noChangeArrowheads="1"/>
          </p:cNvSpPr>
          <p:nvPr>
            <p:ph type="sldNum" sz="quarter" idx="4"/>
          </p:nvPr>
        </p:nvSpPr>
        <p:spPr>
          <a:xfrm>
            <a:off x="9256664" y="6619875"/>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dirty="0">
              <a:solidFill>
                <a:srgbClr val="000000"/>
              </a:solidFill>
              <a:ea typeface="ＭＳ Ｐゴシック"/>
            </a:endParaRPr>
          </a:p>
        </p:txBody>
      </p:sp>
    </p:spTree>
    <p:extLst>
      <p:ext uri="{BB962C8B-B14F-4D97-AF65-F5344CB8AC3E}">
        <p14:creationId xmlns:p14="http://schemas.microsoft.com/office/powerpoint/2010/main" val="1551944538"/>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Lst>
  <p:hf hdr="0" ftr="0" dt="0"/>
  <p:txStyles>
    <p:titleStyle>
      <a:lvl1pPr algn="l" rtl="0" eaLnBrk="1" fontAlgn="base" hangingPunct="1">
        <a:spcBef>
          <a:spcPct val="0"/>
        </a:spcBef>
        <a:spcAft>
          <a:spcPct val="0"/>
        </a:spcAft>
        <a:defRPr kumimoji="1" sz="221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1982"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396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5947"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7930"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487" indent="-316487" algn="l" rtl="0" eaLnBrk="1" fontAlgn="base" hangingPunct="1">
        <a:spcBef>
          <a:spcPct val="20000"/>
        </a:spcBef>
        <a:spcAft>
          <a:spcPct val="0"/>
        </a:spcAft>
        <a:buChar char="•"/>
        <a:defRPr kumimoji="1" sz="2954">
          <a:solidFill>
            <a:schemeClr val="tx1"/>
          </a:solidFill>
          <a:latin typeface="+mn-lt"/>
          <a:ea typeface="+mn-ea"/>
          <a:cs typeface="+mn-cs"/>
        </a:defRPr>
      </a:lvl1pPr>
      <a:lvl2pPr marL="685722" indent="-263739" algn="l" rtl="0" eaLnBrk="1" fontAlgn="base" hangingPunct="1">
        <a:spcBef>
          <a:spcPct val="20000"/>
        </a:spcBef>
        <a:spcAft>
          <a:spcPct val="0"/>
        </a:spcAft>
        <a:buChar char="–"/>
        <a:defRPr kumimoji="1" sz="2585">
          <a:solidFill>
            <a:schemeClr val="tx1"/>
          </a:solidFill>
          <a:latin typeface="+mn-lt"/>
          <a:ea typeface="+mn-ea"/>
        </a:defRPr>
      </a:lvl2pPr>
      <a:lvl3pPr marL="1054956" indent="-210992" algn="l" rtl="0" eaLnBrk="1" fontAlgn="base" hangingPunct="1">
        <a:spcBef>
          <a:spcPct val="20000"/>
        </a:spcBef>
        <a:spcAft>
          <a:spcPct val="0"/>
        </a:spcAft>
        <a:buChar char="•"/>
        <a:defRPr kumimoji="1" sz="2215">
          <a:solidFill>
            <a:schemeClr val="tx1"/>
          </a:solidFill>
          <a:latin typeface="+mn-lt"/>
          <a:ea typeface="+mn-ea"/>
        </a:defRPr>
      </a:lvl3pPr>
      <a:lvl4pPr marL="1476939" indent="-210992" algn="l" rtl="0" eaLnBrk="1" fontAlgn="base" hangingPunct="1">
        <a:spcBef>
          <a:spcPct val="20000"/>
        </a:spcBef>
        <a:spcAft>
          <a:spcPct val="0"/>
        </a:spcAft>
        <a:buChar char="–"/>
        <a:defRPr kumimoji="1" sz="1846">
          <a:solidFill>
            <a:schemeClr val="tx1"/>
          </a:solidFill>
          <a:latin typeface="+mn-lt"/>
          <a:ea typeface="+mn-ea"/>
        </a:defRPr>
      </a:lvl4pPr>
      <a:lvl5pPr marL="1898920" indent="-210992" algn="l" rtl="0" eaLnBrk="1" fontAlgn="base" hangingPunct="1">
        <a:spcBef>
          <a:spcPct val="20000"/>
        </a:spcBef>
        <a:spcAft>
          <a:spcPct val="0"/>
        </a:spcAft>
        <a:buChar char="»"/>
        <a:defRPr kumimoji="1" sz="1846">
          <a:solidFill>
            <a:schemeClr val="tx1"/>
          </a:solidFill>
          <a:latin typeface="+mn-lt"/>
          <a:ea typeface="+mn-ea"/>
        </a:defRPr>
      </a:lvl5pPr>
      <a:lvl6pPr marL="2320903" indent="-210992" algn="l" rtl="0" eaLnBrk="1" fontAlgn="base" hangingPunct="1">
        <a:spcBef>
          <a:spcPct val="20000"/>
        </a:spcBef>
        <a:spcAft>
          <a:spcPct val="0"/>
        </a:spcAft>
        <a:buChar char="»"/>
        <a:defRPr kumimoji="1" sz="1846">
          <a:solidFill>
            <a:schemeClr val="tx1"/>
          </a:solidFill>
          <a:latin typeface="+mn-lt"/>
          <a:ea typeface="+mn-ea"/>
        </a:defRPr>
      </a:lvl6pPr>
      <a:lvl7pPr marL="2742885" indent="-210992" algn="l" rtl="0" eaLnBrk="1" fontAlgn="base" hangingPunct="1">
        <a:spcBef>
          <a:spcPct val="20000"/>
        </a:spcBef>
        <a:spcAft>
          <a:spcPct val="0"/>
        </a:spcAft>
        <a:buChar char="»"/>
        <a:defRPr kumimoji="1" sz="1846">
          <a:solidFill>
            <a:schemeClr val="tx1"/>
          </a:solidFill>
          <a:latin typeface="+mn-lt"/>
          <a:ea typeface="+mn-ea"/>
        </a:defRPr>
      </a:lvl7pPr>
      <a:lvl8pPr marL="3164868" indent="-210992" algn="l" rtl="0" eaLnBrk="1" fontAlgn="base" hangingPunct="1">
        <a:spcBef>
          <a:spcPct val="20000"/>
        </a:spcBef>
        <a:spcAft>
          <a:spcPct val="0"/>
        </a:spcAft>
        <a:buChar char="»"/>
        <a:defRPr kumimoji="1" sz="1846">
          <a:solidFill>
            <a:schemeClr val="tx1"/>
          </a:solidFill>
          <a:latin typeface="+mn-lt"/>
          <a:ea typeface="+mn-ea"/>
        </a:defRPr>
      </a:lvl8pPr>
      <a:lvl9pPr marL="3586850" indent="-210992"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65" rtl="0" eaLnBrk="1" latinLnBrk="0" hangingPunct="1">
        <a:defRPr kumimoji="1" sz="1662" kern="1200">
          <a:solidFill>
            <a:schemeClr val="tx1"/>
          </a:solidFill>
          <a:latin typeface="+mn-lt"/>
          <a:ea typeface="+mn-ea"/>
          <a:cs typeface="+mn-cs"/>
        </a:defRPr>
      </a:lvl1pPr>
      <a:lvl2pPr marL="421982" algn="l" defTabSz="843965" rtl="0" eaLnBrk="1" latinLnBrk="0" hangingPunct="1">
        <a:defRPr kumimoji="1" sz="1662" kern="1200">
          <a:solidFill>
            <a:schemeClr val="tx1"/>
          </a:solidFill>
          <a:latin typeface="+mn-lt"/>
          <a:ea typeface="+mn-ea"/>
          <a:cs typeface="+mn-cs"/>
        </a:defRPr>
      </a:lvl2pPr>
      <a:lvl3pPr marL="843965" algn="l" defTabSz="843965" rtl="0" eaLnBrk="1" latinLnBrk="0" hangingPunct="1">
        <a:defRPr kumimoji="1" sz="1662" kern="1200">
          <a:solidFill>
            <a:schemeClr val="tx1"/>
          </a:solidFill>
          <a:latin typeface="+mn-lt"/>
          <a:ea typeface="+mn-ea"/>
          <a:cs typeface="+mn-cs"/>
        </a:defRPr>
      </a:lvl3pPr>
      <a:lvl4pPr marL="1265947" algn="l" defTabSz="843965" rtl="0" eaLnBrk="1" latinLnBrk="0" hangingPunct="1">
        <a:defRPr kumimoji="1" sz="1662" kern="1200">
          <a:solidFill>
            <a:schemeClr val="tx1"/>
          </a:solidFill>
          <a:latin typeface="+mn-lt"/>
          <a:ea typeface="+mn-ea"/>
          <a:cs typeface="+mn-cs"/>
        </a:defRPr>
      </a:lvl4pPr>
      <a:lvl5pPr marL="1687930" algn="l" defTabSz="843965" rtl="0" eaLnBrk="1" latinLnBrk="0" hangingPunct="1">
        <a:defRPr kumimoji="1" sz="1662" kern="1200">
          <a:solidFill>
            <a:schemeClr val="tx1"/>
          </a:solidFill>
          <a:latin typeface="+mn-lt"/>
          <a:ea typeface="+mn-ea"/>
          <a:cs typeface="+mn-cs"/>
        </a:defRPr>
      </a:lvl5pPr>
      <a:lvl6pPr marL="2109912" algn="l" defTabSz="843965" rtl="0" eaLnBrk="1" latinLnBrk="0" hangingPunct="1">
        <a:defRPr kumimoji="1" sz="1662" kern="1200">
          <a:solidFill>
            <a:schemeClr val="tx1"/>
          </a:solidFill>
          <a:latin typeface="+mn-lt"/>
          <a:ea typeface="+mn-ea"/>
          <a:cs typeface="+mn-cs"/>
        </a:defRPr>
      </a:lvl6pPr>
      <a:lvl7pPr marL="2531896" algn="l" defTabSz="843965" rtl="0" eaLnBrk="1" latinLnBrk="0" hangingPunct="1">
        <a:defRPr kumimoji="1" sz="1662" kern="1200">
          <a:solidFill>
            <a:schemeClr val="tx1"/>
          </a:solidFill>
          <a:latin typeface="+mn-lt"/>
          <a:ea typeface="+mn-ea"/>
          <a:cs typeface="+mn-cs"/>
        </a:defRPr>
      </a:lvl7pPr>
      <a:lvl8pPr marL="2953878" algn="l" defTabSz="843965" rtl="0" eaLnBrk="1" latinLnBrk="0" hangingPunct="1">
        <a:defRPr kumimoji="1" sz="1662" kern="1200">
          <a:solidFill>
            <a:schemeClr val="tx1"/>
          </a:solidFill>
          <a:latin typeface="+mn-lt"/>
          <a:ea typeface="+mn-ea"/>
          <a:cs typeface="+mn-cs"/>
        </a:defRPr>
      </a:lvl8pPr>
      <a:lvl9pPr marL="3375860" algn="l" defTabSz="843965" rtl="0" eaLnBrk="1" latinLnBrk="0" hangingPunct="1">
        <a:defRPr kumimoji="1" sz="1662"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68" name="Rectangle 3"/>
          <p:cNvSpPr>
            <a:spLocks noGrp="1" noChangeArrowheads="1"/>
          </p:cNvSpPr>
          <p:nvPr>
            <p:ph type="body" idx="1"/>
          </p:nvPr>
        </p:nvSpPr>
        <p:spPr>
          <a:xfrm>
            <a:off x="495300" y="1600216"/>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9"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92">
                <a:ea typeface="ＭＳ Ｐゴシック" pitchFamily="50" charset="-128"/>
              </a:defRPr>
            </a:lvl1pPr>
          </a:lstStyle>
          <a:p>
            <a:pPr>
              <a:defRPr/>
            </a:pPr>
            <a:endParaRPr lang="en-US" altLang="ja-JP">
              <a:solidFill>
                <a:srgbClr val="000000"/>
              </a:solidFill>
              <a:ea typeface="ＭＳ Ｐゴシック"/>
            </a:endParaRPr>
          </a:p>
        </p:txBody>
      </p:sp>
      <p:sp>
        <p:nvSpPr>
          <p:cNvPr id="2770"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srgbClr val="000000"/>
              </a:solidFill>
              <a:ea typeface="ＭＳ Ｐゴシック"/>
            </a:endParaRPr>
          </a:p>
        </p:txBody>
      </p:sp>
      <p:grpSp>
        <p:nvGrpSpPr>
          <p:cNvPr id="2771" name="Group 18"/>
          <p:cNvGrpSpPr/>
          <p:nvPr/>
        </p:nvGrpSpPr>
        <p:grpSpPr>
          <a:xfrm>
            <a:off x="0" y="0"/>
            <a:ext cx="9906000" cy="546100"/>
            <a:chOff x="0" y="0"/>
            <a:chExt cx="5760" cy="344"/>
          </a:xfrm>
        </p:grpSpPr>
        <p:pic>
          <p:nvPicPr>
            <p:cNvPr id="2772"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2773" name="Group 17"/>
            <p:cNvGrpSpPr/>
            <p:nvPr userDrawn="1"/>
          </p:nvGrpSpPr>
          <p:grpSpPr>
            <a:xfrm>
              <a:off x="0" y="0"/>
              <a:ext cx="5760" cy="318"/>
              <a:chOff x="0" y="0"/>
              <a:chExt cx="5760" cy="318"/>
            </a:xfrm>
          </p:grpSpPr>
          <p:pic>
            <p:nvPicPr>
              <p:cNvPr id="2774"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2775"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2776"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2777"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dirty="0"/>
              <a:t>マスタ タイトルの書式設定</a:t>
            </a:r>
          </a:p>
        </p:txBody>
      </p:sp>
      <p:pic>
        <p:nvPicPr>
          <p:cNvPr id="2778" name="Picture 14"/>
          <p:cNvPicPr>
            <a:picLocks noChangeAspect="1" noChangeArrowheads="1"/>
          </p:cNvPicPr>
          <p:nvPr/>
        </p:nvPicPr>
        <p:blipFill>
          <a:blip r:embed="rId16" cstate="print"/>
          <a:srcRect t="3670"/>
          <a:stretch>
            <a:fillRect/>
          </a:stretch>
        </p:blipFill>
        <p:spPr>
          <a:xfrm>
            <a:off x="8226458" y="17"/>
            <a:ext cx="1679575" cy="333375"/>
          </a:xfrm>
          <a:prstGeom prst="rect">
            <a:avLst/>
          </a:prstGeom>
          <a:noFill/>
          <a:ln w="9525">
            <a:noFill/>
            <a:miter lim="800000"/>
            <a:headEnd/>
            <a:tailEnd/>
          </a:ln>
        </p:spPr>
      </p:pic>
      <p:sp>
        <p:nvSpPr>
          <p:cNvPr id="2779" name="Rectangle 5"/>
          <p:cNvSpPr>
            <a:spLocks noGrp="1" noChangeArrowheads="1"/>
          </p:cNvSpPr>
          <p:nvPr>
            <p:ph type="sldNum" sz="quarter" idx="4"/>
          </p:nvPr>
        </p:nvSpPr>
        <p:spPr>
          <a:xfrm>
            <a:off x="9256664" y="6619875"/>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dirty="0">
              <a:solidFill>
                <a:srgbClr val="000000"/>
              </a:solidFill>
              <a:ea typeface="ＭＳ Ｐゴシック"/>
            </a:endParaRPr>
          </a:p>
        </p:txBody>
      </p:sp>
    </p:spTree>
    <p:extLst>
      <p:ext uri="{BB962C8B-B14F-4D97-AF65-F5344CB8AC3E}">
        <p14:creationId xmlns:p14="http://schemas.microsoft.com/office/powerpoint/2010/main" val="4088309599"/>
      </p:ext>
    </p:extLst>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hf hdr="0" ftr="0" dt="0"/>
  <p:txStyles>
    <p:titleStyle>
      <a:lvl1pPr algn="l" rtl="0" eaLnBrk="1" fontAlgn="base" hangingPunct="1">
        <a:spcBef>
          <a:spcPct val="0"/>
        </a:spcBef>
        <a:spcAft>
          <a:spcPct val="0"/>
        </a:spcAft>
        <a:defRPr kumimoji="1" sz="221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1982"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396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5947"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7930"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487" indent="-316487" algn="l" rtl="0" eaLnBrk="1" fontAlgn="base" hangingPunct="1">
        <a:spcBef>
          <a:spcPct val="20000"/>
        </a:spcBef>
        <a:spcAft>
          <a:spcPct val="0"/>
        </a:spcAft>
        <a:buChar char="•"/>
        <a:defRPr kumimoji="1" sz="2954">
          <a:solidFill>
            <a:schemeClr val="tx1"/>
          </a:solidFill>
          <a:latin typeface="+mn-lt"/>
          <a:ea typeface="+mn-ea"/>
          <a:cs typeface="+mn-cs"/>
        </a:defRPr>
      </a:lvl1pPr>
      <a:lvl2pPr marL="685722" indent="-263739" algn="l" rtl="0" eaLnBrk="1" fontAlgn="base" hangingPunct="1">
        <a:spcBef>
          <a:spcPct val="20000"/>
        </a:spcBef>
        <a:spcAft>
          <a:spcPct val="0"/>
        </a:spcAft>
        <a:buChar char="–"/>
        <a:defRPr kumimoji="1" sz="2585">
          <a:solidFill>
            <a:schemeClr val="tx1"/>
          </a:solidFill>
          <a:latin typeface="+mn-lt"/>
          <a:ea typeface="+mn-ea"/>
        </a:defRPr>
      </a:lvl2pPr>
      <a:lvl3pPr marL="1054956" indent="-210992" algn="l" rtl="0" eaLnBrk="1" fontAlgn="base" hangingPunct="1">
        <a:spcBef>
          <a:spcPct val="20000"/>
        </a:spcBef>
        <a:spcAft>
          <a:spcPct val="0"/>
        </a:spcAft>
        <a:buChar char="•"/>
        <a:defRPr kumimoji="1" sz="2215">
          <a:solidFill>
            <a:schemeClr val="tx1"/>
          </a:solidFill>
          <a:latin typeface="+mn-lt"/>
          <a:ea typeface="+mn-ea"/>
        </a:defRPr>
      </a:lvl3pPr>
      <a:lvl4pPr marL="1476939" indent="-210992" algn="l" rtl="0" eaLnBrk="1" fontAlgn="base" hangingPunct="1">
        <a:spcBef>
          <a:spcPct val="20000"/>
        </a:spcBef>
        <a:spcAft>
          <a:spcPct val="0"/>
        </a:spcAft>
        <a:buChar char="–"/>
        <a:defRPr kumimoji="1" sz="1846">
          <a:solidFill>
            <a:schemeClr val="tx1"/>
          </a:solidFill>
          <a:latin typeface="+mn-lt"/>
          <a:ea typeface="+mn-ea"/>
        </a:defRPr>
      </a:lvl4pPr>
      <a:lvl5pPr marL="1898920" indent="-210992" algn="l" rtl="0" eaLnBrk="1" fontAlgn="base" hangingPunct="1">
        <a:spcBef>
          <a:spcPct val="20000"/>
        </a:spcBef>
        <a:spcAft>
          <a:spcPct val="0"/>
        </a:spcAft>
        <a:buChar char="»"/>
        <a:defRPr kumimoji="1" sz="1846">
          <a:solidFill>
            <a:schemeClr val="tx1"/>
          </a:solidFill>
          <a:latin typeface="+mn-lt"/>
          <a:ea typeface="+mn-ea"/>
        </a:defRPr>
      </a:lvl5pPr>
      <a:lvl6pPr marL="2320903" indent="-210992" algn="l" rtl="0" eaLnBrk="1" fontAlgn="base" hangingPunct="1">
        <a:spcBef>
          <a:spcPct val="20000"/>
        </a:spcBef>
        <a:spcAft>
          <a:spcPct val="0"/>
        </a:spcAft>
        <a:buChar char="»"/>
        <a:defRPr kumimoji="1" sz="1846">
          <a:solidFill>
            <a:schemeClr val="tx1"/>
          </a:solidFill>
          <a:latin typeface="+mn-lt"/>
          <a:ea typeface="+mn-ea"/>
        </a:defRPr>
      </a:lvl6pPr>
      <a:lvl7pPr marL="2742885" indent="-210992" algn="l" rtl="0" eaLnBrk="1" fontAlgn="base" hangingPunct="1">
        <a:spcBef>
          <a:spcPct val="20000"/>
        </a:spcBef>
        <a:spcAft>
          <a:spcPct val="0"/>
        </a:spcAft>
        <a:buChar char="»"/>
        <a:defRPr kumimoji="1" sz="1846">
          <a:solidFill>
            <a:schemeClr val="tx1"/>
          </a:solidFill>
          <a:latin typeface="+mn-lt"/>
          <a:ea typeface="+mn-ea"/>
        </a:defRPr>
      </a:lvl7pPr>
      <a:lvl8pPr marL="3164868" indent="-210992" algn="l" rtl="0" eaLnBrk="1" fontAlgn="base" hangingPunct="1">
        <a:spcBef>
          <a:spcPct val="20000"/>
        </a:spcBef>
        <a:spcAft>
          <a:spcPct val="0"/>
        </a:spcAft>
        <a:buChar char="»"/>
        <a:defRPr kumimoji="1" sz="1846">
          <a:solidFill>
            <a:schemeClr val="tx1"/>
          </a:solidFill>
          <a:latin typeface="+mn-lt"/>
          <a:ea typeface="+mn-ea"/>
        </a:defRPr>
      </a:lvl8pPr>
      <a:lvl9pPr marL="3586850" indent="-210992"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65" rtl="0" eaLnBrk="1" latinLnBrk="0" hangingPunct="1">
        <a:defRPr kumimoji="1" sz="1662" kern="1200">
          <a:solidFill>
            <a:schemeClr val="tx1"/>
          </a:solidFill>
          <a:latin typeface="+mn-lt"/>
          <a:ea typeface="+mn-ea"/>
          <a:cs typeface="+mn-cs"/>
        </a:defRPr>
      </a:lvl1pPr>
      <a:lvl2pPr marL="421982" algn="l" defTabSz="843965" rtl="0" eaLnBrk="1" latinLnBrk="0" hangingPunct="1">
        <a:defRPr kumimoji="1" sz="1662" kern="1200">
          <a:solidFill>
            <a:schemeClr val="tx1"/>
          </a:solidFill>
          <a:latin typeface="+mn-lt"/>
          <a:ea typeface="+mn-ea"/>
          <a:cs typeface="+mn-cs"/>
        </a:defRPr>
      </a:lvl2pPr>
      <a:lvl3pPr marL="843965" algn="l" defTabSz="843965" rtl="0" eaLnBrk="1" latinLnBrk="0" hangingPunct="1">
        <a:defRPr kumimoji="1" sz="1662" kern="1200">
          <a:solidFill>
            <a:schemeClr val="tx1"/>
          </a:solidFill>
          <a:latin typeface="+mn-lt"/>
          <a:ea typeface="+mn-ea"/>
          <a:cs typeface="+mn-cs"/>
        </a:defRPr>
      </a:lvl3pPr>
      <a:lvl4pPr marL="1265947" algn="l" defTabSz="843965" rtl="0" eaLnBrk="1" latinLnBrk="0" hangingPunct="1">
        <a:defRPr kumimoji="1" sz="1662" kern="1200">
          <a:solidFill>
            <a:schemeClr val="tx1"/>
          </a:solidFill>
          <a:latin typeface="+mn-lt"/>
          <a:ea typeface="+mn-ea"/>
          <a:cs typeface="+mn-cs"/>
        </a:defRPr>
      </a:lvl4pPr>
      <a:lvl5pPr marL="1687930" algn="l" defTabSz="843965" rtl="0" eaLnBrk="1" latinLnBrk="0" hangingPunct="1">
        <a:defRPr kumimoji="1" sz="1662" kern="1200">
          <a:solidFill>
            <a:schemeClr val="tx1"/>
          </a:solidFill>
          <a:latin typeface="+mn-lt"/>
          <a:ea typeface="+mn-ea"/>
          <a:cs typeface="+mn-cs"/>
        </a:defRPr>
      </a:lvl5pPr>
      <a:lvl6pPr marL="2109912" algn="l" defTabSz="843965" rtl="0" eaLnBrk="1" latinLnBrk="0" hangingPunct="1">
        <a:defRPr kumimoji="1" sz="1662" kern="1200">
          <a:solidFill>
            <a:schemeClr val="tx1"/>
          </a:solidFill>
          <a:latin typeface="+mn-lt"/>
          <a:ea typeface="+mn-ea"/>
          <a:cs typeface="+mn-cs"/>
        </a:defRPr>
      </a:lvl6pPr>
      <a:lvl7pPr marL="2531896" algn="l" defTabSz="843965" rtl="0" eaLnBrk="1" latinLnBrk="0" hangingPunct="1">
        <a:defRPr kumimoji="1" sz="1662" kern="1200">
          <a:solidFill>
            <a:schemeClr val="tx1"/>
          </a:solidFill>
          <a:latin typeface="+mn-lt"/>
          <a:ea typeface="+mn-ea"/>
          <a:cs typeface="+mn-cs"/>
        </a:defRPr>
      </a:lvl7pPr>
      <a:lvl8pPr marL="2953878" algn="l" defTabSz="843965" rtl="0" eaLnBrk="1" latinLnBrk="0" hangingPunct="1">
        <a:defRPr kumimoji="1" sz="1662" kern="1200">
          <a:solidFill>
            <a:schemeClr val="tx1"/>
          </a:solidFill>
          <a:latin typeface="+mn-lt"/>
          <a:ea typeface="+mn-ea"/>
          <a:cs typeface="+mn-cs"/>
        </a:defRPr>
      </a:lvl8pPr>
      <a:lvl9pPr marL="3375860" algn="l" defTabSz="843965" rtl="0" eaLnBrk="1" latinLnBrk="0" hangingPunct="1">
        <a:defRPr kumimoji="1" sz="1662"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54" name="Rectangle 3"/>
          <p:cNvSpPr>
            <a:spLocks noGrp="1" noChangeArrowheads="1"/>
          </p:cNvSpPr>
          <p:nvPr>
            <p:ph type="body" idx="1"/>
          </p:nvPr>
        </p:nvSpPr>
        <p:spPr>
          <a:xfrm>
            <a:off x="495300" y="1600216"/>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55"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92">
                <a:ea typeface="ＭＳ Ｐゴシック" pitchFamily="50" charset="-128"/>
              </a:defRPr>
            </a:lvl1pPr>
          </a:lstStyle>
          <a:p>
            <a:pPr>
              <a:defRPr/>
            </a:pPr>
            <a:endParaRPr lang="en-US" altLang="ja-JP">
              <a:solidFill>
                <a:srgbClr val="000000"/>
              </a:solidFill>
              <a:ea typeface="ＭＳ Ｐゴシック"/>
            </a:endParaRPr>
          </a:p>
        </p:txBody>
      </p:sp>
      <p:sp>
        <p:nvSpPr>
          <p:cNvPr id="2856"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srgbClr val="000000"/>
              </a:solidFill>
              <a:ea typeface="ＭＳ Ｐゴシック"/>
            </a:endParaRPr>
          </a:p>
        </p:txBody>
      </p:sp>
      <p:grpSp>
        <p:nvGrpSpPr>
          <p:cNvPr id="2857" name="Group 18"/>
          <p:cNvGrpSpPr/>
          <p:nvPr/>
        </p:nvGrpSpPr>
        <p:grpSpPr>
          <a:xfrm>
            <a:off x="0" y="0"/>
            <a:ext cx="9906000" cy="546100"/>
            <a:chOff x="0" y="0"/>
            <a:chExt cx="5760" cy="344"/>
          </a:xfrm>
        </p:grpSpPr>
        <p:pic>
          <p:nvPicPr>
            <p:cNvPr id="2858"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2859" name="Group 17"/>
            <p:cNvGrpSpPr/>
            <p:nvPr userDrawn="1"/>
          </p:nvGrpSpPr>
          <p:grpSpPr>
            <a:xfrm>
              <a:off x="0" y="0"/>
              <a:ext cx="5760" cy="318"/>
              <a:chOff x="0" y="0"/>
              <a:chExt cx="5760" cy="318"/>
            </a:xfrm>
          </p:grpSpPr>
          <p:pic>
            <p:nvPicPr>
              <p:cNvPr id="2860"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2861"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2862"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2863"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pic>
        <p:nvPicPr>
          <p:cNvPr id="2864" name="Picture 14"/>
          <p:cNvPicPr>
            <a:picLocks noChangeAspect="1" noChangeArrowheads="1"/>
          </p:cNvPicPr>
          <p:nvPr/>
        </p:nvPicPr>
        <p:blipFill>
          <a:blip r:embed="rId16" cstate="print"/>
          <a:srcRect t="3670"/>
          <a:stretch>
            <a:fillRect/>
          </a:stretch>
        </p:blipFill>
        <p:spPr>
          <a:xfrm>
            <a:off x="8226461" y="23"/>
            <a:ext cx="1679575" cy="333375"/>
          </a:xfrm>
          <a:prstGeom prst="rect">
            <a:avLst/>
          </a:prstGeom>
          <a:noFill/>
          <a:ln w="9525">
            <a:noFill/>
            <a:miter lim="800000"/>
            <a:headEnd/>
            <a:tailEnd/>
          </a:ln>
        </p:spPr>
      </p:pic>
    </p:spTree>
    <p:extLst>
      <p:ext uri="{BB962C8B-B14F-4D97-AF65-F5344CB8AC3E}">
        <p14:creationId xmlns:p14="http://schemas.microsoft.com/office/powerpoint/2010/main" val="3328078953"/>
      </p:ext>
    </p:extLst>
  </p:cSld>
  <p:clrMap bg1="lt1" tx1="dk1" bg2="lt2" tx2="dk2" accent1="accent1" accent2="accent2" accent3="accent3" accent4="accent4" accent5="accent5" accent6="accent6" hlink="hlink" folHlink="folHlink"/>
  <p:sldLayoutIdLst>
    <p:sldLayoutId id="2147484262" r:id="rId1"/>
    <p:sldLayoutId id="2147484263" r:id="rId2"/>
    <p:sldLayoutId id="2147484264" r:id="rId3"/>
    <p:sldLayoutId id="2147484265" r:id="rId4"/>
    <p:sldLayoutId id="2147484266" r:id="rId5"/>
    <p:sldLayoutId id="2147484267" r:id="rId6"/>
    <p:sldLayoutId id="2147484268" r:id="rId7"/>
    <p:sldLayoutId id="2147484269" r:id="rId8"/>
    <p:sldLayoutId id="2147484270" r:id="rId9"/>
    <p:sldLayoutId id="2147484271" r:id="rId10"/>
    <p:sldLayoutId id="2147484272" r:id="rId11"/>
  </p:sldLayoutIdLst>
  <p:hf hdr="0" ftr="0" dt="0"/>
  <p:txStyles>
    <p:titleStyle>
      <a:lvl1pPr algn="l" rtl="0" eaLnBrk="1" fontAlgn="base" hangingPunct="1">
        <a:spcBef>
          <a:spcPct val="0"/>
        </a:spcBef>
        <a:spcAft>
          <a:spcPct val="0"/>
        </a:spcAft>
        <a:defRPr kumimoji="1" sz="258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1977"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395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5932"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7911"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483" indent="-316483" algn="l" rtl="0" eaLnBrk="1" fontAlgn="base" hangingPunct="1">
        <a:spcBef>
          <a:spcPct val="20000"/>
        </a:spcBef>
        <a:spcAft>
          <a:spcPct val="0"/>
        </a:spcAft>
        <a:buChar char="•"/>
        <a:defRPr kumimoji="1" sz="2954">
          <a:solidFill>
            <a:schemeClr val="tx1"/>
          </a:solidFill>
          <a:latin typeface="+mn-lt"/>
          <a:ea typeface="+mn-ea"/>
          <a:cs typeface="+mn-cs"/>
        </a:defRPr>
      </a:lvl1pPr>
      <a:lvl2pPr marL="685714" indent="-263735" algn="l" rtl="0" eaLnBrk="1" fontAlgn="base" hangingPunct="1">
        <a:spcBef>
          <a:spcPct val="20000"/>
        </a:spcBef>
        <a:spcAft>
          <a:spcPct val="0"/>
        </a:spcAft>
        <a:buChar char="–"/>
        <a:defRPr kumimoji="1" sz="2585">
          <a:solidFill>
            <a:schemeClr val="tx1"/>
          </a:solidFill>
          <a:latin typeface="+mn-lt"/>
          <a:ea typeface="+mn-ea"/>
        </a:defRPr>
      </a:lvl2pPr>
      <a:lvl3pPr marL="1054944" indent="-210990" algn="l" rtl="0" eaLnBrk="1" fontAlgn="base" hangingPunct="1">
        <a:spcBef>
          <a:spcPct val="20000"/>
        </a:spcBef>
        <a:spcAft>
          <a:spcPct val="0"/>
        </a:spcAft>
        <a:buChar char="•"/>
        <a:defRPr kumimoji="1" sz="2215">
          <a:solidFill>
            <a:schemeClr val="tx1"/>
          </a:solidFill>
          <a:latin typeface="+mn-lt"/>
          <a:ea typeface="+mn-ea"/>
        </a:defRPr>
      </a:lvl3pPr>
      <a:lvl4pPr marL="1476921" indent="-210990" algn="l" rtl="0" eaLnBrk="1" fontAlgn="base" hangingPunct="1">
        <a:spcBef>
          <a:spcPct val="20000"/>
        </a:spcBef>
        <a:spcAft>
          <a:spcPct val="0"/>
        </a:spcAft>
        <a:buChar char="–"/>
        <a:defRPr kumimoji="1" sz="1846">
          <a:solidFill>
            <a:schemeClr val="tx1"/>
          </a:solidFill>
          <a:latin typeface="+mn-lt"/>
          <a:ea typeface="+mn-ea"/>
        </a:defRPr>
      </a:lvl4pPr>
      <a:lvl5pPr marL="1898898" indent="-210990" algn="l" rtl="0" eaLnBrk="1" fontAlgn="base" hangingPunct="1">
        <a:spcBef>
          <a:spcPct val="20000"/>
        </a:spcBef>
        <a:spcAft>
          <a:spcPct val="0"/>
        </a:spcAft>
        <a:buChar char="»"/>
        <a:defRPr kumimoji="1" sz="1846">
          <a:solidFill>
            <a:schemeClr val="tx1"/>
          </a:solidFill>
          <a:latin typeface="+mn-lt"/>
          <a:ea typeface="+mn-ea"/>
        </a:defRPr>
      </a:lvl5pPr>
      <a:lvl6pPr marL="2320876" indent="-210990" algn="l" rtl="0" eaLnBrk="1" fontAlgn="base" hangingPunct="1">
        <a:spcBef>
          <a:spcPct val="20000"/>
        </a:spcBef>
        <a:spcAft>
          <a:spcPct val="0"/>
        </a:spcAft>
        <a:buChar char="»"/>
        <a:defRPr kumimoji="1" sz="1846">
          <a:solidFill>
            <a:schemeClr val="tx1"/>
          </a:solidFill>
          <a:latin typeface="+mn-lt"/>
          <a:ea typeface="+mn-ea"/>
        </a:defRPr>
      </a:lvl6pPr>
      <a:lvl7pPr marL="2742853" indent="-210990" algn="l" rtl="0" eaLnBrk="1" fontAlgn="base" hangingPunct="1">
        <a:spcBef>
          <a:spcPct val="20000"/>
        </a:spcBef>
        <a:spcAft>
          <a:spcPct val="0"/>
        </a:spcAft>
        <a:buChar char="»"/>
        <a:defRPr kumimoji="1" sz="1846">
          <a:solidFill>
            <a:schemeClr val="tx1"/>
          </a:solidFill>
          <a:latin typeface="+mn-lt"/>
          <a:ea typeface="+mn-ea"/>
        </a:defRPr>
      </a:lvl7pPr>
      <a:lvl8pPr marL="3164832" indent="-210990" algn="l" rtl="0" eaLnBrk="1" fontAlgn="base" hangingPunct="1">
        <a:spcBef>
          <a:spcPct val="20000"/>
        </a:spcBef>
        <a:spcAft>
          <a:spcPct val="0"/>
        </a:spcAft>
        <a:buChar char="»"/>
        <a:defRPr kumimoji="1" sz="1846">
          <a:solidFill>
            <a:schemeClr val="tx1"/>
          </a:solidFill>
          <a:latin typeface="+mn-lt"/>
          <a:ea typeface="+mn-ea"/>
        </a:defRPr>
      </a:lvl8pPr>
      <a:lvl9pPr marL="3586809" indent="-210990"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55" rtl="0" eaLnBrk="1" latinLnBrk="0" hangingPunct="1">
        <a:defRPr kumimoji="1" sz="1662" kern="1200">
          <a:solidFill>
            <a:schemeClr val="tx1"/>
          </a:solidFill>
          <a:latin typeface="+mn-lt"/>
          <a:ea typeface="+mn-ea"/>
          <a:cs typeface="+mn-cs"/>
        </a:defRPr>
      </a:lvl1pPr>
      <a:lvl2pPr marL="421977" algn="l" defTabSz="843955" rtl="0" eaLnBrk="1" latinLnBrk="0" hangingPunct="1">
        <a:defRPr kumimoji="1" sz="1662" kern="1200">
          <a:solidFill>
            <a:schemeClr val="tx1"/>
          </a:solidFill>
          <a:latin typeface="+mn-lt"/>
          <a:ea typeface="+mn-ea"/>
          <a:cs typeface="+mn-cs"/>
        </a:defRPr>
      </a:lvl2pPr>
      <a:lvl3pPr marL="843955" algn="l" defTabSz="843955" rtl="0" eaLnBrk="1" latinLnBrk="0" hangingPunct="1">
        <a:defRPr kumimoji="1" sz="1662" kern="1200">
          <a:solidFill>
            <a:schemeClr val="tx1"/>
          </a:solidFill>
          <a:latin typeface="+mn-lt"/>
          <a:ea typeface="+mn-ea"/>
          <a:cs typeface="+mn-cs"/>
        </a:defRPr>
      </a:lvl3pPr>
      <a:lvl4pPr marL="1265932" algn="l" defTabSz="843955" rtl="0" eaLnBrk="1" latinLnBrk="0" hangingPunct="1">
        <a:defRPr kumimoji="1" sz="1662" kern="1200">
          <a:solidFill>
            <a:schemeClr val="tx1"/>
          </a:solidFill>
          <a:latin typeface="+mn-lt"/>
          <a:ea typeface="+mn-ea"/>
          <a:cs typeface="+mn-cs"/>
        </a:defRPr>
      </a:lvl4pPr>
      <a:lvl5pPr marL="1687911" algn="l" defTabSz="843955" rtl="0" eaLnBrk="1" latinLnBrk="0" hangingPunct="1">
        <a:defRPr kumimoji="1" sz="1662" kern="1200">
          <a:solidFill>
            <a:schemeClr val="tx1"/>
          </a:solidFill>
          <a:latin typeface="+mn-lt"/>
          <a:ea typeface="+mn-ea"/>
          <a:cs typeface="+mn-cs"/>
        </a:defRPr>
      </a:lvl5pPr>
      <a:lvl6pPr marL="2109888" algn="l" defTabSz="843955" rtl="0" eaLnBrk="1" latinLnBrk="0" hangingPunct="1">
        <a:defRPr kumimoji="1" sz="1662" kern="1200">
          <a:solidFill>
            <a:schemeClr val="tx1"/>
          </a:solidFill>
          <a:latin typeface="+mn-lt"/>
          <a:ea typeface="+mn-ea"/>
          <a:cs typeface="+mn-cs"/>
        </a:defRPr>
      </a:lvl6pPr>
      <a:lvl7pPr marL="2531867" algn="l" defTabSz="843955" rtl="0" eaLnBrk="1" latinLnBrk="0" hangingPunct="1">
        <a:defRPr kumimoji="1" sz="1662" kern="1200">
          <a:solidFill>
            <a:schemeClr val="tx1"/>
          </a:solidFill>
          <a:latin typeface="+mn-lt"/>
          <a:ea typeface="+mn-ea"/>
          <a:cs typeface="+mn-cs"/>
        </a:defRPr>
      </a:lvl7pPr>
      <a:lvl8pPr marL="2953844" algn="l" defTabSz="843955" rtl="0" eaLnBrk="1" latinLnBrk="0" hangingPunct="1">
        <a:defRPr kumimoji="1" sz="1662" kern="1200">
          <a:solidFill>
            <a:schemeClr val="tx1"/>
          </a:solidFill>
          <a:latin typeface="+mn-lt"/>
          <a:ea typeface="+mn-ea"/>
          <a:cs typeface="+mn-cs"/>
        </a:defRPr>
      </a:lvl8pPr>
      <a:lvl9pPr marL="3375820" algn="l" defTabSz="843955" rtl="0" eaLnBrk="1" latinLnBrk="0" hangingPunct="1">
        <a:defRPr kumimoji="1" sz="1662"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30" name="Rectangle 3"/>
          <p:cNvSpPr>
            <a:spLocks noGrp="1" noChangeArrowheads="1"/>
          </p:cNvSpPr>
          <p:nvPr>
            <p:ph type="body" idx="1"/>
          </p:nvPr>
        </p:nvSpPr>
        <p:spPr>
          <a:xfrm>
            <a:off x="495300" y="1600216"/>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31"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92">
                <a:ea typeface="ＭＳ Ｐゴシック" pitchFamily="50" charset="-128"/>
              </a:defRPr>
            </a:lvl1pPr>
          </a:lstStyle>
          <a:p>
            <a:pPr>
              <a:defRPr/>
            </a:pPr>
            <a:endParaRPr lang="en-US" altLang="ja-JP">
              <a:solidFill>
                <a:srgbClr val="000000"/>
              </a:solidFill>
              <a:ea typeface="ＭＳ Ｐゴシック"/>
            </a:endParaRPr>
          </a:p>
        </p:txBody>
      </p:sp>
      <p:sp>
        <p:nvSpPr>
          <p:cNvPr id="2932"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srgbClr val="000000"/>
              </a:solidFill>
              <a:ea typeface="ＭＳ Ｐゴシック"/>
            </a:endParaRPr>
          </a:p>
        </p:txBody>
      </p:sp>
      <p:grpSp>
        <p:nvGrpSpPr>
          <p:cNvPr id="2933" name="Group 18"/>
          <p:cNvGrpSpPr/>
          <p:nvPr/>
        </p:nvGrpSpPr>
        <p:grpSpPr>
          <a:xfrm>
            <a:off x="0" y="0"/>
            <a:ext cx="9906000" cy="546100"/>
            <a:chOff x="0" y="0"/>
            <a:chExt cx="5760" cy="344"/>
          </a:xfrm>
        </p:grpSpPr>
        <p:pic>
          <p:nvPicPr>
            <p:cNvPr id="2934"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2935" name="Group 17"/>
            <p:cNvGrpSpPr/>
            <p:nvPr userDrawn="1"/>
          </p:nvGrpSpPr>
          <p:grpSpPr>
            <a:xfrm>
              <a:off x="0" y="0"/>
              <a:ext cx="5760" cy="318"/>
              <a:chOff x="0" y="0"/>
              <a:chExt cx="5760" cy="318"/>
            </a:xfrm>
          </p:grpSpPr>
          <p:pic>
            <p:nvPicPr>
              <p:cNvPr id="2936"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2937"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2938"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2939"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pic>
        <p:nvPicPr>
          <p:cNvPr id="2940" name="Picture 14"/>
          <p:cNvPicPr>
            <a:picLocks noChangeAspect="1" noChangeArrowheads="1"/>
          </p:cNvPicPr>
          <p:nvPr/>
        </p:nvPicPr>
        <p:blipFill>
          <a:blip r:embed="rId16" cstate="print"/>
          <a:srcRect t="3670"/>
          <a:stretch>
            <a:fillRect/>
          </a:stretch>
        </p:blipFill>
        <p:spPr>
          <a:xfrm>
            <a:off x="8226461" y="23"/>
            <a:ext cx="1679575" cy="333375"/>
          </a:xfrm>
          <a:prstGeom prst="rect">
            <a:avLst/>
          </a:prstGeom>
          <a:noFill/>
          <a:ln w="9525">
            <a:noFill/>
            <a:miter lim="800000"/>
            <a:headEnd/>
            <a:tailEnd/>
          </a:ln>
        </p:spPr>
      </p:pic>
    </p:spTree>
    <p:extLst>
      <p:ext uri="{BB962C8B-B14F-4D97-AF65-F5344CB8AC3E}">
        <p14:creationId xmlns:p14="http://schemas.microsoft.com/office/powerpoint/2010/main" val="2553690499"/>
      </p:ext>
    </p:extLst>
  </p:cSld>
  <p:clrMap bg1="lt1" tx1="dk1" bg2="lt2" tx2="dk2" accent1="accent1" accent2="accent2" accent3="accent3" accent4="accent4" accent5="accent5" accent6="accent6" hlink="hlink" folHlink="folHlink"/>
  <p:sldLayoutIdLst>
    <p:sldLayoutId id="2147484409" r:id="rId1"/>
    <p:sldLayoutId id="2147484410" r:id="rId2"/>
    <p:sldLayoutId id="2147484411" r:id="rId3"/>
    <p:sldLayoutId id="2147484412" r:id="rId4"/>
    <p:sldLayoutId id="2147484413" r:id="rId5"/>
    <p:sldLayoutId id="2147484414" r:id="rId6"/>
    <p:sldLayoutId id="2147484415" r:id="rId7"/>
    <p:sldLayoutId id="2147484416" r:id="rId8"/>
    <p:sldLayoutId id="2147484417" r:id="rId9"/>
    <p:sldLayoutId id="2147484418" r:id="rId10"/>
    <p:sldLayoutId id="2147484419" r:id="rId11"/>
  </p:sldLayoutIdLst>
  <p:hf hdr="0" ftr="0" dt="0"/>
  <p:txStyles>
    <p:titleStyle>
      <a:lvl1pPr algn="l" rtl="0" eaLnBrk="1" fontAlgn="base" hangingPunct="1">
        <a:spcBef>
          <a:spcPct val="0"/>
        </a:spcBef>
        <a:spcAft>
          <a:spcPct val="0"/>
        </a:spcAft>
        <a:defRPr kumimoji="1" sz="258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1977"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395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5932"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7911"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483" indent="-316483" algn="l" rtl="0" eaLnBrk="1" fontAlgn="base" hangingPunct="1">
        <a:spcBef>
          <a:spcPct val="20000"/>
        </a:spcBef>
        <a:spcAft>
          <a:spcPct val="0"/>
        </a:spcAft>
        <a:buChar char="•"/>
        <a:defRPr kumimoji="1" sz="2954">
          <a:solidFill>
            <a:schemeClr val="tx1"/>
          </a:solidFill>
          <a:latin typeface="+mn-lt"/>
          <a:ea typeface="+mn-ea"/>
          <a:cs typeface="+mn-cs"/>
        </a:defRPr>
      </a:lvl1pPr>
      <a:lvl2pPr marL="685714" indent="-263735" algn="l" rtl="0" eaLnBrk="1" fontAlgn="base" hangingPunct="1">
        <a:spcBef>
          <a:spcPct val="20000"/>
        </a:spcBef>
        <a:spcAft>
          <a:spcPct val="0"/>
        </a:spcAft>
        <a:buChar char="–"/>
        <a:defRPr kumimoji="1" sz="2585">
          <a:solidFill>
            <a:schemeClr val="tx1"/>
          </a:solidFill>
          <a:latin typeface="+mn-lt"/>
          <a:ea typeface="+mn-ea"/>
        </a:defRPr>
      </a:lvl2pPr>
      <a:lvl3pPr marL="1054944" indent="-210990" algn="l" rtl="0" eaLnBrk="1" fontAlgn="base" hangingPunct="1">
        <a:spcBef>
          <a:spcPct val="20000"/>
        </a:spcBef>
        <a:spcAft>
          <a:spcPct val="0"/>
        </a:spcAft>
        <a:buChar char="•"/>
        <a:defRPr kumimoji="1" sz="2215">
          <a:solidFill>
            <a:schemeClr val="tx1"/>
          </a:solidFill>
          <a:latin typeface="+mn-lt"/>
          <a:ea typeface="+mn-ea"/>
        </a:defRPr>
      </a:lvl3pPr>
      <a:lvl4pPr marL="1476921" indent="-210990" algn="l" rtl="0" eaLnBrk="1" fontAlgn="base" hangingPunct="1">
        <a:spcBef>
          <a:spcPct val="20000"/>
        </a:spcBef>
        <a:spcAft>
          <a:spcPct val="0"/>
        </a:spcAft>
        <a:buChar char="–"/>
        <a:defRPr kumimoji="1" sz="1846">
          <a:solidFill>
            <a:schemeClr val="tx1"/>
          </a:solidFill>
          <a:latin typeface="+mn-lt"/>
          <a:ea typeface="+mn-ea"/>
        </a:defRPr>
      </a:lvl4pPr>
      <a:lvl5pPr marL="1898898" indent="-210990" algn="l" rtl="0" eaLnBrk="1" fontAlgn="base" hangingPunct="1">
        <a:spcBef>
          <a:spcPct val="20000"/>
        </a:spcBef>
        <a:spcAft>
          <a:spcPct val="0"/>
        </a:spcAft>
        <a:buChar char="»"/>
        <a:defRPr kumimoji="1" sz="1846">
          <a:solidFill>
            <a:schemeClr val="tx1"/>
          </a:solidFill>
          <a:latin typeface="+mn-lt"/>
          <a:ea typeface="+mn-ea"/>
        </a:defRPr>
      </a:lvl5pPr>
      <a:lvl6pPr marL="2320876" indent="-210990" algn="l" rtl="0" eaLnBrk="1" fontAlgn="base" hangingPunct="1">
        <a:spcBef>
          <a:spcPct val="20000"/>
        </a:spcBef>
        <a:spcAft>
          <a:spcPct val="0"/>
        </a:spcAft>
        <a:buChar char="»"/>
        <a:defRPr kumimoji="1" sz="1846">
          <a:solidFill>
            <a:schemeClr val="tx1"/>
          </a:solidFill>
          <a:latin typeface="+mn-lt"/>
          <a:ea typeface="+mn-ea"/>
        </a:defRPr>
      </a:lvl6pPr>
      <a:lvl7pPr marL="2742853" indent="-210990" algn="l" rtl="0" eaLnBrk="1" fontAlgn="base" hangingPunct="1">
        <a:spcBef>
          <a:spcPct val="20000"/>
        </a:spcBef>
        <a:spcAft>
          <a:spcPct val="0"/>
        </a:spcAft>
        <a:buChar char="»"/>
        <a:defRPr kumimoji="1" sz="1846">
          <a:solidFill>
            <a:schemeClr val="tx1"/>
          </a:solidFill>
          <a:latin typeface="+mn-lt"/>
          <a:ea typeface="+mn-ea"/>
        </a:defRPr>
      </a:lvl7pPr>
      <a:lvl8pPr marL="3164832" indent="-210990" algn="l" rtl="0" eaLnBrk="1" fontAlgn="base" hangingPunct="1">
        <a:spcBef>
          <a:spcPct val="20000"/>
        </a:spcBef>
        <a:spcAft>
          <a:spcPct val="0"/>
        </a:spcAft>
        <a:buChar char="»"/>
        <a:defRPr kumimoji="1" sz="1846">
          <a:solidFill>
            <a:schemeClr val="tx1"/>
          </a:solidFill>
          <a:latin typeface="+mn-lt"/>
          <a:ea typeface="+mn-ea"/>
        </a:defRPr>
      </a:lvl8pPr>
      <a:lvl9pPr marL="3586809" indent="-210990"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55" rtl="0" eaLnBrk="1" latinLnBrk="0" hangingPunct="1">
        <a:defRPr kumimoji="1" sz="1662" kern="1200">
          <a:solidFill>
            <a:schemeClr val="tx1"/>
          </a:solidFill>
          <a:latin typeface="+mn-lt"/>
          <a:ea typeface="+mn-ea"/>
          <a:cs typeface="+mn-cs"/>
        </a:defRPr>
      </a:lvl1pPr>
      <a:lvl2pPr marL="421977" algn="l" defTabSz="843955" rtl="0" eaLnBrk="1" latinLnBrk="0" hangingPunct="1">
        <a:defRPr kumimoji="1" sz="1662" kern="1200">
          <a:solidFill>
            <a:schemeClr val="tx1"/>
          </a:solidFill>
          <a:latin typeface="+mn-lt"/>
          <a:ea typeface="+mn-ea"/>
          <a:cs typeface="+mn-cs"/>
        </a:defRPr>
      </a:lvl2pPr>
      <a:lvl3pPr marL="843955" algn="l" defTabSz="843955" rtl="0" eaLnBrk="1" latinLnBrk="0" hangingPunct="1">
        <a:defRPr kumimoji="1" sz="1662" kern="1200">
          <a:solidFill>
            <a:schemeClr val="tx1"/>
          </a:solidFill>
          <a:latin typeface="+mn-lt"/>
          <a:ea typeface="+mn-ea"/>
          <a:cs typeface="+mn-cs"/>
        </a:defRPr>
      </a:lvl3pPr>
      <a:lvl4pPr marL="1265932" algn="l" defTabSz="843955" rtl="0" eaLnBrk="1" latinLnBrk="0" hangingPunct="1">
        <a:defRPr kumimoji="1" sz="1662" kern="1200">
          <a:solidFill>
            <a:schemeClr val="tx1"/>
          </a:solidFill>
          <a:latin typeface="+mn-lt"/>
          <a:ea typeface="+mn-ea"/>
          <a:cs typeface="+mn-cs"/>
        </a:defRPr>
      </a:lvl4pPr>
      <a:lvl5pPr marL="1687911" algn="l" defTabSz="843955" rtl="0" eaLnBrk="1" latinLnBrk="0" hangingPunct="1">
        <a:defRPr kumimoji="1" sz="1662" kern="1200">
          <a:solidFill>
            <a:schemeClr val="tx1"/>
          </a:solidFill>
          <a:latin typeface="+mn-lt"/>
          <a:ea typeface="+mn-ea"/>
          <a:cs typeface="+mn-cs"/>
        </a:defRPr>
      </a:lvl5pPr>
      <a:lvl6pPr marL="2109888" algn="l" defTabSz="843955" rtl="0" eaLnBrk="1" latinLnBrk="0" hangingPunct="1">
        <a:defRPr kumimoji="1" sz="1662" kern="1200">
          <a:solidFill>
            <a:schemeClr val="tx1"/>
          </a:solidFill>
          <a:latin typeface="+mn-lt"/>
          <a:ea typeface="+mn-ea"/>
          <a:cs typeface="+mn-cs"/>
        </a:defRPr>
      </a:lvl6pPr>
      <a:lvl7pPr marL="2531867" algn="l" defTabSz="843955" rtl="0" eaLnBrk="1" latinLnBrk="0" hangingPunct="1">
        <a:defRPr kumimoji="1" sz="1662" kern="1200">
          <a:solidFill>
            <a:schemeClr val="tx1"/>
          </a:solidFill>
          <a:latin typeface="+mn-lt"/>
          <a:ea typeface="+mn-ea"/>
          <a:cs typeface="+mn-cs"/>
        </a:defRPr>
      </a:lvl7pPr>
      <a:lvl8pPr marL="2953844" algn="l" defTabSz="843955" rtl="0" eaLnBrk="1" latinLnBrk="0" hangingPunct="1">
        <a:defRPr kumimoji="1" sz="1662" kern="1200">
          <a:solidFill>
            <a:schemeClr val="tx1"/>
          </a:solidFill>
          <a:latin typeface="+mn-lt"/>
          <a:ea typeface="+mn-ea"/>
          <a:cs typeface="+mn-cs"/>
        </a:defRPr>
      </a:lvl8pPr>
      <a:lvl9pPr marL="3375820" algn="l" defTabSz="843955" rtl="0" eaLnBrk="1" latinLnBrk="0" hangingPunct="1">
        <a:defRPr kumimoji="1" sz="1662"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06" name="Rectangle 3"/>
          <p:cNvSpPr>
            <a:spLocks noGrp="1" noChangeArrowheads="1"/>
          </p:cNvSpPr>
          <p:nvPr>
            <p:ph type="body" idx="1"/>
          </p:nvPr>
        </p:nvSpPr>
        <p:spPr>
          <a:xfrm>
            <a:off x="495300" y="1600216"/>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07"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92">
                <a:ea typeface="ＭＳ Ｐゴシック" pitchFamily="50" charset="-128"/>
              </a:defRPr>
            </a:lvl1pPr>
          </a:lstStyle>
          <a:p>
            <a:pPr>
              <a:defRPr/>
            </a:pPr>
            <a:endParaRPr lang="en-US" altLang="ja-JP">
              <a:solidFill>
                <a:srgbClr val="000000"/>
              </a:solidFill>
              <a:ea typeface="ＭＳ Ｐゴシック"/>
            </a:endParaRPr>
          </a:p>
        </p:txBody>
      </p:sp>
      <p:sp>
        <p:nvSpPr>
          <p:cNvPr id="3008"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srgbClr val="000000"/>
              </a:solidFill>
              <a:ea typeface="ＭＳ Ｐゴシック"/>
            </a:endParaRPr>
          </a:p>
        </p:txBody>
      </p:sp>
      <p:grpSp>
        <p:nvGrpSpPr>
          <p:cNvPr id="3009" name="Group 18"/>
          <p:cNvGrpSpPr/>
          <p:nvPr/>
        </p:nvGrpSpPr>
        <p:grpSpPr>
          <a:xfrm>
            <a:off x="0" y="0"/>
            <a:ext cx="9906000" cy="546100"/>
            <a:chOff x="0" y="0"/>
            <a:chExt cx="5760" cy="344"/>
          </a:xfrm>
        </p:grpSpPr>
        <p:pic>
          <p:nvPicPr>
            <p:cNvPr id="3010"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3011" name="Group 17"/>
            <p:cNvGrpSpPr/>
            <p:nvPr userDrawn="1"/>
          </p:nvGrpSpPr>
          <p:grpSpPr>
            <a:xfrm>
              <a:off x="0" y="0"/>
              <a:ext cx="5760" cy="318"/>
              <a:chOff x="0" y="0"/>
              <a:chExt cx="5760" cy="318"/>
            </a:xfrm>
          </p:grpSpPr>
          <p:pic>
            <p:nvPicPr>
              <p:cNvPr id="3012"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3013"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3014"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3015"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dirty="0"/>
              <a:t>マスタ タイトルの書式設定</a:t>
            </a:r>
          </a:p>
        </p:txBody>
      </p:sp>
      <p:pic>
        <p:nvPicPr>
          <p:cNvPr id="3016" name="Picture 14"/>
          <p:cNvPicPr>
            <a:picLocks noChangeAspect="1" noChangeArrowheads="1"/>
          </p:cNvPicPr>
          <p:nvPr/>
        </p:nvPicPr>
        <p:blipFill>
          <a:blip r:embed="rId16" cstate="print"/>
          <a:srcRect t="3670"/>
          <a:stretch>
            <a:fillRect/>
          </a:stretch>
        </p:blipFill>
        <p:spPr>
          <a:xfrm>
            <a:off x="8226458" y="17"/>
            <a:ext cx="1679575" cy="333375"/>
          </a:xfrm>
          <a:prstGeom prst="rect">
            <a:avLst/>
          </a:prstGeom>
          <a:noFill/>
          <a:ln w="9525">
            <a:noFill/>
            <a:miter lim="800000"/>
            <a:headEnd/>
            <a:tailEnd/>
          </a:ln>
        </p:spPr>
      </p:pic>
      <p:sp>
        <p:nvSpPr>
          <p:cNvPr id="3017" name="Rectangle 5"/>
          <p:cNvSpPr>
            <a:spLocks noGrp="1" noChangeArrowheads="1"/>
          </p:cNvSpPr>
          <p:nvPr>
            <p:ph type="sldNum" sz="quarter" idx="4"/>
          </p:nvPr>
        </p:nvSpPr>
        <p:spPr>
          <a:xfrm>
            <a:off x="9256664" y="6619875"/>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92"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dirty="0">
              <a:solidFill>
                <a:srgbClr val="000000"/>
              </a:solidFill>
              <a:ea typeface="ＭＳ Ｐゴシック"/>
            </a:endParaRPr>
          </a:p>
        </p:txBody>
      </p:sp>
    </p:spTree>
    <p:extLst>
      <p:ext uri="{BB962C8B-B14F-4D97-AF65-F5344CB8AC3E}">
        <p14:creationId xmlns:p14="http://schemas.microsoft.com/office/powerpoint/2010/main" val="2498412524"/>
      </p:ext>
    </p:extLst>
  </p:cSld>
  <p:clrMap bg1="lt1" tx1="dk1" bg2="lt2" tx2="dk2" accent1="accent1" accent2="accent2" accent3="accent3" accent4="accent4" accent5="accent5" accent6="accent6" hlink="hlink" folHlink="folHlink"/>
  <p:sldLayoutIdLst>
    <p:sldLayoutId id="2147484448" r:id="rId1"/>
    <p:sldLayoutId id="2147484449" r:id="rId2"/>
    <p:sldLayoutId id="2147484450" r:id="rId3"/>
    <p:sldLayoutId id="2147484451" r:id="rId4"/>
    <p:sldLayoutId id="2147484452" r:id="rId5"/>
    <p:sldLayoutId id="2147484453" r:id="rId6"/>
    <p:sldLayoutId id="2147484454" r:id="rId7"/>
    <p:sldLayoutId id="2147484455" r:id="rId8"/>
    <p:sldLayoutId id="2147484456" r:id="rId9"/>
    <p:sldLayoutId id="2147484457" r:id="rId10"/>
    <p:sldLayoutId id="2147484458" r:id="rId11"/>
  </p:sldLayoutIdLst>
  <p:hf hdr="0" ftr="0" dt="0"/>
  <p:txStyles>
    <p:titleStyle>
      <a:lvl1pPr algn="l" rtl="0" eaLnBrk="1" fontAlgn="base" hangingPunct="1">
        <a:spcBef>
          <a:spcPct val="0"/>
        </a:spcBef>
        <a:spcAft>
          <a:spcPct val="0"/>
        </a:spcAft>
        <a:defRPr kumimoji="1" sz="221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1982"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396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5947"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7930"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487" indent="-316487" algn="l" rtl="0" eaLnBrk="1" fontAlgn="base" hangingPunct="1">
        <a:spcBef>
          <a:spcPct val="20000"/>
        </a:spcBef>
        <a:spcAft>
          <a:spcPct val="0"/>
        </a:spcAft>
        <a:buChar char="•"/>
        <a:defRPr kumimoji="1" sz="2954">
          <a:solidFill>
            <a:schemeClr val="tx1"/>
          </a:solidFill>
          <a:latin typeface="+mn-lt"/>
          <a:ea typeface="+mn-ea"/>
          <a:cs typeface="+mn-cs"/>
        </a:defRPr>
      </a:lvl1pPr>
      <a:lvl2pPr marL="685722" indent="-263739" algn="l" rtl="0" eaLnBrk="1" fontAlgn="base" hangingPunct="1">
        <a:spcBef>
          <a:spcPct val="20000"/>
        </a:spcBef>
        <a:spcAft>
          <a:spcPct val="0"/>
        </a:spcAft>
        <a:buChar char="–"/>
        <a:defRPr kumimoji="1" sz="2585">
          <a:solidFill>
            <a:schemeClr val="tx1"/>
          </a:solidFill>
          <a:latin typeface="+mn-lt"/>
          <a:ea typeface="+mn-ea"/>
        </a:defRPr>
      </a:lvl2pPr>
      <a:lvl3pPr marL="1054956" indent="-210992" algn="l" rtl="0" eaLnBrk="1" fontAlgn="base" hangingPunct="1">
        <a:spcBef>
          <a:spcPct val="20000"/>
        </a:spcBef>
        <a:spcAft>
          <a:spcPct val="0"/>
        </a:spcAft>
        <a:buChar char="•"/>
        <a:defRPr kumimoji="1" sz="2215">
          <a:solidFill>
            <a:schemeClr val="tx1"/>
          </a:solidFill>
          <a:latin typeface="+mn-lt"/>
          <a:ea typeface="+mn-ea"/>
        </a:defRPr>
      </a:lvl3pPr>
      <a:lvl4pPr marL="1476939" indent="-210992" algn="l" rtl="0" eaLnBrk="1" fontAlgn="base" hangingPunct="1">
        <a:spcBef>
          <a:spcPct val="20000"/>
        </a:spcBef>
        <a:spcAft>
          <a:spcPct val="0"/>
        </a:spcAft>
        <a:buChar char="–"/>
        <a:defRPr kumimoji="1" sz="1846">
          <a:solidFill>
            <a:schemeClr val="tx1"/>
          </a:solidFill>
          <a:latin typeface="+mn-lt"/>
          <a:ea typeface="+mn-ea"/>
        </a:defRPr>
      </a:lvl4pPr>
      <a:lvl5pPr marL="1898920" indent="-210992" algn="l" rtl="0" eaLnBrk="1" fontAlgn="base" hangingPunct="1">
        <a:spcBef>
          <a:spcPct val="20000"/>
        </a:spcBef>
        <a:spcAft>
          <a:spcPct val="0"/>
        </a:spcAft>
        <a:buChar char="»"/>
        <a:defRPr kumimoji="1" sz="1846">
          <a:solidFill>
            <a:schemeClr val="tx1"/>
          </a:solidFill>
          <a:latin typeface="+mn-lt"/>
          <a:ea typeface="+mn-ea"/>
        </a:defRPr>
      </a:lvl5pPr>
      <a:lvl6pPr marL="2320903" indent="-210992" algn="l" rtl="0" eaLnBrk="1" fontAlgn="base" hangingPunct="1">
        <a:spcBef>
          <a:spcPct val="20000"/>
        </a:spcBef>
        <a:spcAft>
          <a:spcPct val="0"/>
        </a:spcAft>
        <a:buChar char="»"/>
        <a:defRPr kumimoji="1" sz="1846">
          <a:solidFill>
            <a:schemeClr val="tx1"/>
          </a:solidFill>
          <a:latin typeface="+mn-lt"/>
          <a:ea typeface="+mn-ea"/>
        </a:defRPr>
      </a:lvl6pPr>
      <a:lvl7pPr marL="2742885" indent="-210992" algn="l" rtl="0" eaLnBrk="1" fontAlgn="base" hangingPunct="1">
        <a:spcBef>
          <a:spcPct val="20000"/>
        </a:spcBef>
        <a:spcAft>
          <a:spcPct val="0"/>
        </a:spcAft>
        <a:buChar char="»"/>
        <a:defRPr kumimoji="1" sz="1846">
          <a:solidFill>
            <a:schemeClr val="tx1"/>
          </a:solidFill>
          <a:latin typeface="+mn-lt"/>
          <a:ea typeface="+mn-ea"/>
        </a:defRPr>
      </a:lvl7pPr>
      <a:lvl8pPr marL="3164868" indent="-210992" algn="l" rtl="0" eaLnBrk="1" fontAlgn="base" hangingPunct="1">
        <a:spcBef>
          <a:spcPct val="20000"/>
        </a:spcBef>
        <a:spcAft>
          <a:spcPct val="0"/>
        </a:spcAft>
        <a:buChar char="»"/>
        <a:defRPr kumimoji="1" sz="1846">
          <a:solidFill>
            <a:schemeClr val="tx1"/>
          </a:solidFill>
          <a:latin typeface="+mn-lt"/>
          <a:ea typeface="+mn-ea"/>
        </a:defRPr>
      </a:lvl8pPr>
      <a:lvl9pPr marL="3586850" indent="-210992"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65" rtl="0" eaLnBrk="1" latinLnBrk="0" hangingPunct="1">
        <a:defRPr kumimoji="1" sz="1662" kern="1200">
          <a:solidFill>
            <a:schemeClr val="tx1"/>
          </a:solidFill>
          <a:latin typeface="+mn-lt"/>
          <a:ea typeface="+mn-ea"/>
          <a:cs typeface="+mn-cs"/>
        </a:defRPr>
      </a:lvl1pPr>
      <a:lvl2pPr marL="421982" algn="l" defTabSz="843965" rtl="0" eaLnBrk="1" latinLnBrk="0" hangingPunct="1">
        <a:defRPr kumimoji="1" sz="1662" kern="1200">
          <a:solidFill>
            <a:schemeClr val="tx1"/>
          </a:solidFill>
          <a:latin typeface="+mn-lt"/>
          <a:ea typeface="+mn-ea"/>
          <a:cs typeface="+mn-cs"/>
        </a:defRPr>
      </a:lvl2pPr>
      <a:lvl3pPr marL="843965" algn="l" defTabSz="843965" rtl="0" eaLnBrk="1" latinLnBrk="0" hangingPunct="1">
        <a:defRPr kumimoji="1" sz="1662" kern="1200">
          <a:solidFill>
            <a:schemeClr val="tx1"/>
          </a:solidFill>
          <a:latin typeface="+mn-lt"/>
          <a:ea typeface="+mn-ea"/>
          <a:cs typeface="+mn-cs"/>
        </a:defRPr>
      </a:lvl3pPr>
      <a:lvl4pPr marL="1265947" algn="l" defTabSz="843965" rtl="0" eaLnBrk="1" latinLnBrk="0" hangingPunct="1">
        <a:defRPr kumimoji="1" sz="1662" kern="1200">
          <a:solidFill>
            <a:schemeClr val="tx1"/>
          </a:solidFill>
          <a:latin typeface="+mn-lt"/>
          <a:ea typeface="+mn-ea"/>
          <a:cs typeface="+mn-cs"/>
        </a:defRPr>
      </a:lvl4pPr>
      <a:lvl5pPr marL="1687930" algn="l" defTabSz="843965" rtl="0" eaLnBrk="1" latinLnBrk="0" hangingPunct="1">
        <a:defRPr kumimoji="1" sz="1662" kern="1200">
          <a:solidFill>
            <a:schemeClr val="tx1"/>
          </a:solidFill>
          <a:latin typeface="+mn-lt"/>
          <a:ea typeface="+mn-ea"/>
          <a:cs typeface="+mn-cs"/>
        </a:defRPr>
      </a:lvl5pPr>
      <a:lvl6pPr marL="2109912" algn="l" defTabSz="843965" rtl="0" eaLnBrk="1" latinLnBrk="0" hangingPunct="1">
        <a:defRPr kumimoji="1" sz="1662" kern="1200">
          <a:solidFill>
            <a:schemeClr val="tx1"/>
          </a:solidFill>
          <a:latin typeface="+mn-lt"/>
          <a:ea typeface="+mn-ea"/>
          <a:cs typeface="+mn-cs"/>
        </a:defRPr>
      </a:lvl6pPr>
      <a:lvl7pPr marL="2531896" algn="l" defTabSz="843965" rtl="0" eaLnBrk="1" latinLnBrk="0" hangingPunct="1">
        <a:defRPr kumimoji="1" sz="1662" kern="1200">
          <a:solidFill>
            <a:schemeClr val="tx1"/>
          </a:solidFill>
          <a:latin typeface="+mn-lt"/>
          <a:ea typeface="+mn-ea"/>
          <a:cs typeface="+mn-cs"/>
        </a:defRPr>
      </a:lvl7pPr>
      <a:lvl8pPr marL="2953878" algn="l" defTabSz="843965" rtl="0" eaLnBrk="1" latinLnBrk="0" hangingPunct="1">
        <a:defRPr kumimoji="1" sz="1662" kern="1200">
          <a:solidFill>
            <a:schemeClr val="tx1"/>
          </a:solidFill>
          <a:latin typeface="+mn-lt"/>
          <a:ea typeface="+mn-ea"/>
          <a:cs typeface="+mn-cs"/>
        </a:defRPr>
      </a:lvl8pPr>
      <a:lvl9pPr marL="3375860" algn="l" defTabSz="843965" rtl="0" eaLnBrk="1" latinLnBrk="0" hangingPunct="1">
        <a:defRPr kumimoji="1" sz="1662"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92" name="Rectangle 3"/>
          <p:cNvSpPr>
            <a:spLocks noGrp="1" noChangeArrowheads="1"/>
          </p:cNvSpPr>
          <p:nvPr>
            <p:ph type="body" idx="1"/>
          </p:nvPr>
        </p:nvSpPr>
        <p:spPr>
          <a:xfrm>
            <a:off x="495300" y="1600216"/>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93"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92">
                <a:ea typeface="ＭＳ Ｐゴシック" pitchFamily="50" charset="-128"/>
              </a:defRPr>
            </a:lvl1pPr>
          </a:lstStyle>
          <a:p>
            <a:pPr>
              <a:defRPr/>
            </a:pPr>
            <a:endParaRPr lang="en-US" altLang="ja-JP">
              <a:solidFill>
                <a:srgbClr val="000000"/>
              </a:solidFill>
              <a:latin typeface="Arial"/>
              <a:ea typeface="ＭＳ Ｐゴシック"/>
            </a:endParaRPr>
          </a:p>
        </p:txBody>
      </p:sp>
      <p:sp>
        <p:nvSpPr>
          <p:cNvPr id="3094"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srgbClr val="000000"/>
              </a:solidFill>
              <a:latin typeface="Arial"/>
              <a:ea typeface="ＭＳ Ｐゴシック"/>
            </a:endParaRPr>
          </a:p>
        </p:txBody>
      </p:sp>
      <p:grpSp>
        <p:nvGrpSpPr>
          <p:cNvPr id="3095" name="Group 18"/>
          <p:cNvGrpSpPr/>
          <p:nvPr/>
        </p:nvGrpSpPr>
        <p:grpSpPr>
          <a:xfrm>
            <a:off x="0" y="0"/>
            <a:ext cx="9906000" cy="546100"/>
            <a:chOff x="0" y="0"/>
            <a:chExt cx="5760" cy="344"/>
          </a:xfrm>
        </p:grpSpPr>
        <p:pic>
          <p:nvPicPr>
            <p:cNvPr id="3096"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3097" name="Group 17"/>
            <p:cNvGrpSpPr/>
            <p:nvPr userDrawn="1"/>
          </p:nvGrpSpPr>
          <p:grpSpPr>
            <a:xfrm>
              <a:off x="0" y="0"/>
              <a:ext cx="5760" cy="318"/>
              <a:chOff x="0" y="0"/>
              <a:chExt cx="5760" cy="318"/>
            </a:xfrm>
          </p:grpSpPr>
          <p:pic>
            <p:nvPicPr>
              <p:cNvPr id="3098"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3099"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3100"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3101"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pic>
        <p:nvPicPr>
          <p:cNvPr id="3102" name="Picture 14"/>
          <p:cNvPicPr>
            <a:picLocks noChangeAspect="1" noChangeArrowheads="1"/>
          </p:cNvPicPr>
          <p:nvPr/>
        </p:nvPicPr>
        <p:blipFill>
          <a:blip r:embed="rId16" cstate="print"/>
          <a:srcRect t="3670"/>
          <a:stretch>
            <a:fillRect/>
          </a:stretch>
        </p:blipFill>
        <p:spPr>
          <a:xfrm>
            <a:off x="8226460" y="21"/>
            <a:ext cx="1679575" cy="333375"/>
          </a:xfrm>
          <a:prstGeom prst="rect">
            <a:avLst/>
          </a:prstGeom>
          <a:noFill/>
          <a:ln w="9525">
            <a:noFill/>
            <a:miter lim="800000"/>
            <a:headEnd/>
            <a:tailEnd/>
          </a:ln>
        </p:spPr>
      </p:pic>
    </p:spTree>
    <p:extLst>
      <p:ext uri="{BB962C8B-B14F-4D97-AF65-F5344CB8AC3E}">
        <p14:creationId xmlns:p14="http://schemas.microsoft.com/office/powerpoint/2010/main" val="1110695477"/>
      </p:ext>
    </p:extLst>
  </p:cSld>
  <p:clrMap bg1="lt1" tx1="dk1" bg2="lt2" tx2="dk2" accent1="accent1" accent2="accent2" accent3="accent3" accent4="accent4" accent5="accent5" accent6="accent6" hlink="hlink" folHlink="folHlink"/>
  <p:sldLayoutIdLst>
    <p:sldLayoutId id="2147484484" r:id="rId1"/>
    <p:sldLayoutId id="2147484485" r:id="rId2"/>
    <p:sldLayoutId id="2147484486" r:id="rId3"/>
    <p:sldLayoutId id="2147484487" r:id="rId4"/>
    <p:sldLayoutId id="2147484488" r:id="rId5"/>
    <p:sldLayoutId id="2147484489" r:id="rId6"/>
    <p:sldLayoutId id="2147484490" r:id="rId7"/>
    <p:sldLayoutId id="2147484491" r:id="rId8"/>
    <p:sldLayoutId id="2147484492" r:id="rId9"/>
    <p:sldLayoutId id="2147484493" r:id="rId10"/>
    <p:sldLayoutId id="2147484494" r:id="rId11"/>
  </p:sldLayoutIdLst>
  <p:hf hdr="0" ftr="0" dt="0"/>
  <p:txStyles>
    <p:titleStyle>
      <a:lvl1pPr algn="l" rtl="0" eaLnBrk="1" fontAlgn="base" hangingPunct="1">
        <a:spcBef>
          <a:spcPct val="0"/>
        </a:spcBef>
        <a:spcAft>
          <a:spcPct val="0"/>
        </a:spcAft>
        <a:defRPr kumimoji="1" sz="258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1977"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395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5931"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7911"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483" indent="-316483" algn="l" rtl="0" eaLnBrk="1" fontAlgn="base" hangingPunct="1">
        <a:spcBef>
          <a:spcPct val="20000"/>
        </a:spcBef>
        <a:spcAft>
          <a:spcPct val="0"/>
        </a:spcAft>
        <a:buChar char="•"/>
        <a:defRPr kumimoji="1" sz="2954">
          <a:solidFill>
            <a:schemeClr val="tx1"/>
          </a:solidFill>
          <a:latin typeface="+mn-lt"/>
          <a:ea typeface="+mn-ea"/>
          <a:cs typeface="+mn-cs"/>
        </a:defRPr>
      </a:lvl1pPr>
      <a:lvl2pPr marL="685714" indent="-263736" algn="l" rtl="0" eaLnBrk="1" fontAlgn="base" hangingPunct="1">
        <a:spcBef>
          <a:spcPct val="20000"/>
        </a:spcBef>
        <a:spcAft>
          <a:spcPct val="0"/>
        </a:spcAft>
        <a:buChar char="–"/>
        <a:defRPr kumimoji="1" sz="2585">
          <a:solidFill>
            <a:schemeClr val="tx1"/>
          </a:solidFill>
          <a:latin typeface="+mn-lt"/>
          <a:ea typeface="+mn-ea"/>
        </a:defRPr>
      </a:lvl2pPr>
      <a:lvl3pPr marL="1054944" indent="-210990" algn="l" rtl="0" eaLnBrk="1" fontAlgn="base" hangingPunct="1">
        <a:spcBef>
          <a:spcPct val="20000"/>
        </a:spcBef>
        <a:spcAft>
          <a:spcPct val="0"/>
        </a:spcAft>
        <a:buChar char="•"/>
        <a:defRPr kumimoji="1" sz="2215">
          <a:solidFill>
            <a:schemeClr val="tx1"/>
          </a:solidFill>
          <a:latin typeface="+mn-lt"/>
          <a:ea typeface="+mn-ea"/>
        </a:defRPr>
      </a:lvl3pPr>
      <a:lvl4pPr marL="1476921" indent="-210990" algn="l" rtl="0" eaLnBrk="1" fontAlgn="base" hangingPunct="1">
        <a:spcBef>
          <a:spcPct val="20000"/>
        </a:spcBef>
        <a:spcAft>
          <a:spcPct val="0"/>
        </a:spcAft>
        <a:buChar char="–"/>
        <a:defRPr kumimoji="1" sz="1846">
          <a:solidFill>
            <a:schemeClr val="tx1"/>
          </a:solidFill>
          <a:latin typeface="+mn-lt"/>
          <a:ea typeface="+mn-ea"/>
        </a:defRPr>
      </a:lvl4pPr>
      <a:lvl5pPr marL="1898898" indent="-210990" algn="l" rtl="0" eaLnBrk="1" fontAlgn="base" hangingPunct="1">
        <a:spcBef>
          <a:spcPct val="20000"/>
        </a:spcBef>
        <a:spcAft>
          <a:spcPct val="0"/>
        </a:spcAft>
        <a:buChar char="»"/>
        <a:defRPr kumimoji="1" sz="1846">
          <a:solidFill>
            <a:schemeClr val="tx1"/>
          </a:solidFill>
          <a:latin typeface="+mn-lt"/>
          <a:ea typeface="+mn-ea"/>
        </a:defRPr>
      </a:lvl5pPr>
      <a:lvl6pPr marL="2320876" indent="-210990" algn="l" rtl="0" eaLnBrk="1" fontAlgn="base" hangingPunct="1">
        <a:spcBef>
          <a:spcPct val="20000"/>
        </a:spcBef>
        <a:spcAft>
          <a:spcPct val="0"/>
        </a:spcAft>
        <a:buChar char="»"/>
        <a:defRPr kumimoji="1" sz="1846">
          <a:solidFill>
            <a:schemeClr val="tx1"/>
          </a:solidFill>
          <a:latin typeface="+mn-lt"/>
          <a:ea typeface="+mn-ea"/>
        </a:defRPr>
      </a:lvl6pPr>
      <a:lvl7pPr marL="2742853" indent="-210990" algn="l" rtl="0" eaLnBrk="1" fontAlgn="base" hangingPunct="1">
        <a:spcBef>
          <a:spcPct val="20000"/>
        </a:spcBef>
        <a:spcAft>
          <a:spcPct val="0"/>
        </a:spcAft>
        <a:buChar char="»"/>
        <a:defRPr kumimoji="1" sz="1846">
          <a:solidFill>
            <a:schemeClr val="tx1"/>
          </a:solidFill>
          <a:latin typeface="+mn-lt"/>
          <a:ea typeface="+mn-ea"/>
        </a:defRPr>
      </a:lvl7pPr>
      <a:lvl8pPr marL="3164832" indent="-210990" algn="l" rtl="0" eaLnBrk="1" fontAlgn="base" hangingPunct="1">
        <a:spcBef>
          <a:spcPct val="20000"/>
        </a:spcBef>
        <a:spcAft>
          <a:spcPct val="0"/>
        </a:spcAft>
        <a:buChar char="»"/>
        <a:defRPr kumimoji="1" sz="1846">
          <a:solidFill>
            <a:schemeClr val="tx1"/>
          </a:solidFill>
          <a:latin typeface="+mn-lt"/>
          <a:ea typeface="+mn-ea"/>
        </a:defRPr>
      </a:lvl8pPr>
      <a:lvl9pPr marL="3586810" indent="-210990"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55" rtl="0" eaLnBrk="1" latinLnBrk="0" hangingPunct="1">
        <a:defRPr kumimoji="1" sz="1662" kern="1200">
          <a:solidFill>
            <a:schemeClr val="tx1"/>
          </a:solidFill>
          <a:latin typeface="+mn-lt"/>
          <a:ea typeface="+mn-ea"/>
          <a:cs typeface="+mn-cs"/>
        </a:defRPr>
      </a:lvl1pPr>
      <a:lvl2pPr marL="421977" algn="l" defTabSz="843955" rtl="0" eaLnBrk="1" latinLnBrk="0" hangingPunct="1">
        <a:defRPr kumimoji="1" sz="1662" kern="1200">
          <a:solidFill>
            <a:schemeClr val="tx1"/>
          </a:solidFill>
          <a:latin typeface="+mn-lt"/>
          <a:ea typeface="+mn-ea"/>
          <a:cs typeface="+mn-cs"/>
        </a:defRPr>
      </a:lvl2pPr>
      <a:lvl3pPr marL="843955" algn="l" defTabSz="843955" rtl="0" eaLnBrk="1" latinLnBrk="0" hangingPunct="1">
        <a:defRPr kumimoji="1" sz="1662" kern="1200">
          <a:solidFill>
            <a:schemeClr val="tx1"/>
          </a:solidFill>
          <a:latin typeface="+mn-lt"/>
          <a:ea typeface="+mn-ea"/>
          <a:cs typeface="+mn-cs"/>
        </a:defRPr>
      </a:lvl3pPr>
      <a:lvl4pPr marL="1265931" algn="l" defTabSz="843955" rtl="0" eaLnBrk="1" latinLnBrk="0" hangingPunct="1">
        <a:defRPr kumimoji="1" sz="1662" kern="1200">
          <a:solidFill>
            <a:schemeClr val="tx1"/>
          </a:solidFill>
          <a:latin typeface="+mn-lt"/>
          <a:ea typeface="+mn-ea"/>
          <a:cs typeface="+mn-cs"/>
        </a:defRPr>
      </a:lvl4pPr>
      <a:lvl5pPr marL="1687911" algn="l" defTabSz="843955" rtl="0" eaLnBrk="1" latinLnBrk="0" hangingPunct="1">
        <a:defRPr kumimoji="1" sz="1662" kern="1200">
          <a:solidFill>
            <a:schemeClr val="tx1"/>
          </a:solidFill>
          <a:latin typeface="+mn-lt"/>
          <a:ea typeface="+mn-ea"/>
          <a:cs typeface="+mn-cs"/>
        </a:defRPr>
      </a:lvl5pPr>
      <a:lvl6pPr marL="2109888" algn="l" defTabSz="843955" rtl="0" eaLnBrk="1" latinLnBrk="0" hangingPunct="1">
        <a:defRPr kumimoji="1" sz="1662" kern="1200">
          <a:solidFill>
            <a:schemeClr val="tx1"/>
          </a:solidFill>
          <a:latin typeface="+mn-lt"/>
          <a:ea typeface="+mn-ea"/>
          <a:cs typeface="+mn-cs"/>
        </a:defRPr>
      </a:lvl6pPr>
      <a:lvl7pPr marL="2531866" algn="l" defTabSz="843955" rtl="0" eaLnBrk="1" latinLnBrk="0" hangingPunct="1">
        <a:defRPr kumimoji="1" sz="1662" kern="1200">
          <a:solidFill>
            <a:schemeClr val="tx1"/>
          </a:solidFill>
          <a:latin typeface="+mn-lt"/>
          <a:ea typeface="+mn-ea"/>
          <a:cs typeface="+mn-cs"/>
        </a:defRPr>
      </a:lvl7pPr>
      <a:lvl8pPr marL="2953844" algn="l" defTabSz="843955" rtl="0" eaLnBrk="1" latinLnBrk="0" hangingPunct="1">
        <a:defRPr kumimoji="1" sz="1662" kern="1200">
          <a:solidFill>
            <a:schemeClr val="tx1"/>
          </a:solidFill>
          <a:latin typeface="+mn-lt"/>
          <a:ea typeface="+mn-ea"/>
          <a:cs typeface="+mn-cs"/>
        </a:defRPr>
      </a:lvl8pPr>
      <a:lvl9pPr marL="3375821" algn="l" defTabSz="843955" rtl="0" eaLnBrk="1" latinLnBrk="0" hangingPunct="1">
        <a:defRPr kumimoji="1" sz="1662"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168" name="Rectangle 3"/>
          <p:cNvSpPr>
            <a:spLocks noGrp="1" noChangeArrowheads="1"/>
          </p:cNvSpPr>
          <p:nvPr>
            <p:ph type="body" idx="1"/>
          </p:nvPr>
        </p:nvSpPr>
        <p:spPr>
          <a:xfrm>
            <a:off x="495300" y="1600216"/>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69"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92">
                <a:ea typeface="ＭＳ Ｐゴシック" pitchFamily="50" charset="-128"/>
              </a:defRPr>
            </a:lvl1pPr>
          </a:lstStyle>
          <a:p>
            <a:pPr>
              <a:defRPr/>
            </a:pPr>
            <a:endParaRPr lang="en-US" altLang="ja-JP">
              <a:solidFill>
                <a:srgbClr val="000000"/>
              </a:solidFill>
              <a:ea typeface="ＭＳ Ｐゴシック"/>
            </a:endParaRPr>
          </a:p>
        </p:txBody>
      </p:sp>
      <p:sp>
        <p:nvSpPr>
          <p:cNvPr id="3170"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292">
                <a:ea typeface="ＭＳ Ｐゴシック" pitchFamily="50" charset="-128"/>
              </a:defRPr>
            </a:lvl1pPr>
          </a:lstStyle>
          <a:p>
            <a:pPr>
              <a:defRPr/>
            </a:pPr>
            <a:endParaRPr lang="en-US" altLang="ja-JP">
              <a:solidFill>
                <a:srgbClr val="000000"/>
              </a:solidFill>
              <a:ea typeface="ＭＳ Ｐゴシック"/>
            </a:endParaRPr>
          </a:p>
        </p:txBody>
      </p:sp>
      <p:grpSp>
        <p:nvGrpSpPr>
          <p:cNvPr id="3171" name="Group 18"/>
          <p:cNvGrpSpPr/>
          <p:nvPr/>
        </p:nvGrpSpPr>
        <p:grpSpPr>
          <a:xfrm>
            <a:off x="0" y="0"/>
            <a:ext cx="9906000" cy="546100"/>
            <a:chOff x="0" y="0"/>
            <a:chExt cx="5760" cy="344"/>
          </a:xfrm>
        </p:grpSpPr>
        <p:pic>
          <p:nvPicPr>
            <p:cNvPr id="3172"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3173" name="Group 17"/>
            <p:cNvGrpSpPr/>
            <p:nvPr userDrawn="1"/>
          </p:nvGrpSpPr>
          <p:grpSpPr>
            <a:xfrm>
              <a:off x="0" y="0"/>
              <a:ext cx="5760" cy="318"/>
              <a:chOff x="0" y="0"/>
              <a:chExt cx="5760" cy="318"/>
            </a:xfrm>
          </p:grpSpPr>
          <p:pic>
            <p:nvPicPr>
              <p:cNvPr id="3174"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3175"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3176"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3177"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pic>
        <p:nvPicPr>
          <p:cNvPr id="3178" name="Picture 14"/>
          <p:cNvPicPr>
            <a:picLocks noChangeAspect="1" noChangeArrowheads="1"/>
          </p:cNvPicPr>
          <p:nvPr/>
        </p:nvPicPr>
        <p:blipFill>
          <a:blip r:embed="rId16" cstate="print"/>
          <a:srcRect t="3670"/>
          <a:stretch>
            <a:fillRect/>
          </a:stretch>
        </p:blipFill>
        <p:spPr>
          <a:xfrm>
            <a:off x="8226461" y="23"/>
            <a:ext cx="1679575" cy="333375"/>
          </a:xfrm>
          <a:prstGeom prst="rect">
            <a:avLst/>
          </a:prstGeom>
          <a:noFill/>
          <a:ln w="9525">
            <a:noFill/>
            <a:miter lim="800000"/>
            <a:headEnd/>
            <a:tailEnd/>
          </a:ln>
        </p:spPr>
      </p:pic>
    </p:spTree>
    <p:extLst>
      <p:ext uri="{BB962C8B-B14F-4D97-AF65-F5344CB8AC3E}">
        <p14:creationId xmlns:p14="http://schemas.microsoft.com/office/powerpoint/2010/main" val="3297639858"/>
      </p:ext>
    </p:extLst>
  </p:cSld>
  <p:clrMap bg1="lt1" tx1="dk1" bg2="lt2" tx2="dk2" accent1="accent1" accent2="accent2" accent3="accent3" accent4="accent4" accent5="accent5" accent6="accent6" hlink="hlink" folHlink="folHlink"/>
  <p:sldLayoutIdLst>
    <p:sldLayoutId id="2147484560" r:id="rId1"/>
    <p:sldLayoutId id="2147484561" r:id="rId2"/>
    <p:sldLayoutId id="2147484562" r:id="rId3"/>
    <p:sldLayoutId id="2147484563" r:id="rId4"/>
    <p:sldLayoutId id="2147484564" r:id="rId5"/>
    <p:sldLayoutId id="2147484565" r:id="rId6"/>
    <p:sldLayoutId id="2147484566" r:id="rId7"/>
    <p:sldLayoutId id="2147484567" r:id="rId8"/>
    <p:sldLayoutId id="2147484568" r:id="rId9"/>
    <p:sldLayoutId id="2147484569" r:id="rId10"/>
    <p:sldLayoutId id="2147484570" r:id="rId11"/>
  </p:sldLayoutIdLst>
  <p:hf hdr="0" ftr="0" dt="0"/>
  <p:txStyles>
    <p:titleStyle>
      <a:lvl1pPr algn="l" rtl="0" eaLnBrk="1" fontAlgn="base" hangingPunct="1">
        <a:spcBef>
          <a:spcPct val="0"/>
        </a:spcBef>
        <a:spcAft>
          <a:spcPct val="0"/>
        </a:spcAft>
        <a:defRPr kumimoji="1" sz="258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1977"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395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5932"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7911"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483" indent="-316483" algn="l" rtl="0" eaLnBrk="1" fontAlgn="base" hangingPunct="1">
        <a:spcBef>
          <a:spcPct val="20000"/>
        </a:spcBef>
        <a:spcAft>
          <a:spcPct val="0"/>
        </a:spcAft>
        <a:buChar char="•"/>
        <a:defRPr kumimoji="1" sz="2954">
          <a:solidFill>
            <a:schemeClr val="tx1"/>
          </a:solidFill>
          <a:latin typeface="+mn-lt"/>
          <a:ea typeface="+mn-ea"/>
          <a:cs typeface="+mn-cs"/>
        </a:defRPr>
      </a:lvl1pPr>
      <a:lvl2pPr marL="685714" indent="-263735" algn="l" rtl="0" eaLnBrk="1" fontAlgn="base" hangingPunct="1">
        <a:spcBef>
          <a:spcPct val="20000"/>
        </a:spcBef>
        <a:spcAft>
          <a:spcPct val="0"/>
        </a:spcAft>
        <a:buChar char="–"/>
        <a:defRPr kumimoji="1" sz="2585">
          <a:solidFill>
            <a:schemeClr val="tx1"/>
          </a:solidFill>
          <a:latin typeface="+mn-lt"/>
          <a:ea typeface="+mn-ea"/>
        </a:defRPr>
      </a:lvl2pPr>
      <a:lvl3pPr marL="1054944" indent="-210990" algn="l" rtl="0" eaLnBrk="1" fontAlgn="base" hangingPunct="1">
        <a:spcBef>
          <a:spcPct val="20000"/>
        </a:spcBef>
        <a:spcAft>
          <a:spcPct val="0"/>
        </a:spcAft>
        <a:buChar char="•"/>
        <a:defRPr kumimoji="1" sz="2215">
          <a:solidFill>
            <a:schemeClr val="tx1"/>
          </a:solidFill>
          <a:latin typeface="+mn-lt"/>
          <a:ea typeface="+mn-ea"/>
        </a:defRPr>
      </a:lvl3pPr>
      <a:lvl4pPr marL="1476921" indent="-210990" algn="l" rtl="0" eaLnBrk="1" fontAlgn="base" hangingPunct="1">
        <a:spcBef>
          <a:spcPct val="20000"/>
        </a:spcBef>
        <a:spcAft>
          <a:spcPct val="0"/>
        </a:spcAft>
        <a:buChar char="–"/>
        <a:defRPr kumimoji="1" sz="1846">
          <a:solidFill>
            <a:schemeClr val="tx1"/>
          </a:solidFill>
          <a:latin typeface="+mn-lt"/>
          <a:ea typeface="+mn-ea"/>
        </a:defRPr>
      </a:lvl4pPr>
      <a:lvl5pPr marL="1898898" indent="-210990" algn="l" rtl="0" eaLnBrk="1" fontAlgn="base" hangingPunct="1">
        <a:spcBef>
          <a:spcPct val="20000"/>
        </a:spcBef>
        <a:spcAft>
          <a:spcPct val="0"/>
        </a:spcAft>
        <a:buChar char="»"/>
        <a:defRPr kumimoji="1" sz="1846">
          <a:solidFill>
            <a:schemeClr val="tx1"/>
          </a:solidFill>
          <a:latin typeface="+mn-lt"/>
          <a:ea typeface="+mn-ea"/>
        </a:defRPr>
      </a:lvl5pPr>
      <a:lvl6pPr marL="2320876" indent="-210990" algn="l" rtl="0" eaLnBrk="1" fontAlgn="base" hangingPunct="1">
        <a:spcBef>
          <a:spcPct val="20000"/>
        </a:spcBef>
        <a:spcAft>
          <a:spcPct val="0"/>
        </a:spcAft>
        <a:buChar char="»"/>
        <a:defRPr kumimoji="1" sz="1846">
          <a:solidFill>
            <a:schemeClr val="tx1"/>
          </a:solidFill>
          <a:latin typeface="+mn-lt"/>
          <a:ea typeface="+mn-ea"/>
        </a:defRPr>
      </a:lvl6pPr>
      <a:lvl7pPr marL="2742853" indent="-210990" algn="l" rtl="0" eaLnBrk="1" fontAlgn="base" hangingPunct="1">
        <a:spcBef>
          <a:spcPct val="20000"/>
        </a:spcBef>
        <a:spcAft>
          <a:spcPct val="0"/>
        </a:spcAft>
        <a:buChar char="»"/>
        <a:defRPr kumimoji="1" sz="1846">
          <a:solidFill>
            <a:schemeClr val="tx1"/>
          </a:solidFill>
          <a:latin typeface="+mn-lt"/>
          <a:ea typeface="+mn-ea"/>
        </a:defRPr>
      </a:lvl7pPr>
      <a:lvl8pPr marL="3164832" indent="-210990" algn="l" rtl="0" eaLnBrk="1" fontAlgn="base" hangingPunct="1">
        <a:spcBef>
          <a:spcPct val="20000"/>
        </a:spcBef>
        <a:spcAft>
          <a:spcPct val="0"/>
        </a:spcAft>
        <a:buChar char="»"/>
        <a:defRPr kumimoji="1" sz="1846">
          <a:solidFill>
            <a:schemeClr val="tx1"/>
          </a:solidFill>
          <a:latin typeface="+mn-lt"/>
          <a:ea typeface="+mn-ea"/>
        </a:defRPr>
      </a:lvl8pPr>
      <a:lvl9pPr marL="3586809" indent="-210990"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55" rtl="0" eaLnBrk="1" latinLnBrk="0" hangingPunct="1">
        <a:defRPr kumimoji="1" sz="1662" kern="1200">
          <a:solidFill>
            <a:schemeClr val="tx1"/>
          </a:solidFill>
          <a:latin typeface="+mn-lt"/>
          <a:ea typeface="+mn-ea"/>
          <a:cs typeface="+mn-cs"/>
        </a:defRPr>
      </a:lvl1pPr>
      <a:lvl2pPr marL="421977" algn="l" defTabSz="843955" rtl="0" eaLnBrk="1" latinLnBrk="0" hangingPunct="1">
        <a:defRPr kumimoji="1" sz="1662" kern="1200">
          <a:solidFill>
            <a:schemeClr val="tx1"/>
          </a:solidFill>
          <a:latin typeface="+mn-lt"/>
          <a:ea typeface="+mn-ea"/>
          <a:cs typeface="+mn-cs"/>
        </a:defRPr>
      </a:lvl2pPr>
      <a:lvl3pPr marL="843955" algn="l" defTabSz="843955" rtl="0" eaLnBrk="1" latinLnBrk="0" hangingPunct="1">
        <a:defRPr kumimoji="1" sz="1662" kern="1200">
          <a:solidFill>
            <a:schemeClr val="tx1"/>
          </a:solidFill>
          <a:latin typeface="+mn-lt"/>
          <a:ea typeface="+mn-ea"/>
          <a:cs typeface="+mn-cs"/>
        </a:defRPr>
      </a:lvl3pPr>
      <a:lvl4pPr marL="1265932" algn="l" defTabSz="843955" rtl="0" eaLnBrk="1" latinLnBrk="0" hangingPunct="1">
        <a:defRPr kumimoji="1" sz="1662" kern="1200">
          <a:solidFill>
            <a:schemeClr val="tx1"/>
          </a:solidFill>
          <a:latin typeface="+mn-lt"/>
          <a:ea typeface="+mn-ea"/>
          <a:cs typeface="+mn-cs"/>
        </a:defRPr>
      </a:lvl4pPr>
      <a:lvl5pPr marL="1687911" algn="l" defTabSz="843955" rtl="0" eaLnBrk="1" latinLnBrk="0" hangingPunct="1">
        <a:defRPr kumimoji="1" sz="1662" kern="1200">
          <a:solidFill>
            <a:schemeClr val="tx1"/>
          </a:solidFill>
          <a:latin typeface="+mn-lt"/>
          <a:ea typeface="+mn-ea"/>
          <a:cs typeface="+mn-cs"/>
        </a:defRPr>
      </a:lvl5pPr>
      <a:lvl6pPr marL="2109888" algn="l" defTabSz="843955" rtl="0" eaLnBrk="1" latinLnBrk="0" hangingPunct="1">
        <a:defRPr kumimoji="1" sz="1662" kern="1200">
          <a:solidFill>
            <a:schemeClr val="tx1"/>
          </a:solidFill>
          <a:latin typeface="+mn-lt"/>
          <a:ea typeface="+mn-ea"/>
          <a:cs typeface="+mn-cs"/>
        </a:defRPr>
      </a:lvl6pPr>
      <a:lvl7pPr marL="2531867" algn="l" defTabSz="843955" rtl="0" eaLnBrk="1" latinLnBrk="0" hangingPunct="1">
        <a:defRPr kumimoji="1" sz="1662" kern="1200">
          <a:solidFill>
            <a:schemeClr val="tx1"/>
          </a:solidFill>
          <a:latin typeface="+mn-lt"/>
          <a:ea typeface="+mn-ea"/>
          <a:cs typeface="+mn-cs"/>
        </a:defRPr>
      </a:lvl7pPr>
      <a:lvl8pPr marL="2953844" algn="l" defTabSz="843955" rtl="0" eaLnBrk="1" latinLnBrk="0" hangingPunct="1">
        <a:defRPr kumimoji="1" sz="1662" kern="1200">
          <a:solidFill>
            <a:schemeClr val="tx1"/>
          </a:solidFill>
          <a:latin typeface="+mn-lt"/>
          <a:ea typeface="+mn-ea"/>
          <a:cs typeface="+mn-cs"/>
        </a:defRPr>
      </a:lvl8pPr>
      <a:lvl9pPr marL="3375820" algn="l" defTabSz="843955" rtl="0" eaLnBrk="1" latinLnBrk="0" hangingPunct="1">
        <a:defRPr kumimoji="1" sz="1662"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44" name="Rectangle 3"/>
          <p:cNvSpPr>
            <a:spLocks noGrp="1" noChangeArrowheads="1"/>
          </p:cNvSpPr>
          <p:nvPr>
            <p:ph type="body" idx="1"/>
          </p:nvPr>
        </p:nvSpPr>
        <p:spPr>
          <a:xfrm>
            <a:off x="495300" y="1600214"/>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45"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ea typeface="ＭＳ Ｐゴシック"/>
            </a:endParaRPr>
          </a:p>
        </p:txBody>
      </p:sp>
      <p:sp>
        <p:nvSpPr>
          <p:cNvPr id="3246"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ea typeface="ＭＳ Ｐゴシック"/>
            </a:endParaRPr>
          </a:p>
        </p:txBody>
      </p:sp>
      <p:grpSp>
        <p:nvGrpSpPr>
          <p:cNvPr id="3247" name="Group 18"/>
          <p:cNvGrpSpPr/>
          <p:nvPr/>
        </p:nvGrpSpPr>
        <p:grpSpPr>
          <a:xfrm>
            <a:off x="0" y="0"/>
            <a:ext cx="9906000" cy="546100"/>
            <a:chOff x="0" y="0"/>
            <a:chExt cx="5760" cy="344"/>
          </a:xfrm>
        </p:grpSpPr>
        <p:pic>
          <p:nvPicPr>
            <p:cNvPr id="3248"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3249" name="Group 17"/>
            <p:cNvGrpSpPr/>
            <p:nvPr userDrawn="1"/>
          </p:nvGrpSpPr>
          <p:grpSpPr>
            <a:xfrm>
              <a:off x="0" y="0"/>
              <a:ext cx="5760" cy="318"/>
              <a:chOff x="0" y="0"/>
              <a:chExt cx="5760" cy="318"/>
            </a:xfrm>
          </p:grpSpPr>
          <p:pic>
            <p:nvPicPr>
              <p:cNvPr id="3250"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3251"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3252"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3253"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pic>
        <p:nvPicPr>
          <p:cNvPr id="3254" name="Picture 14"/>
          <p:cNvPicPr>
            <a:picLocks noChangeAspect="1" noChangeArrowheads="1"/>
          </p:cNvPicPr>
          <p:nvPr/>
        </p:nvPicPr>
        <p:blipFill>
          <a:blip r:embed="rId16" cstate="print"/>
          <a:srcRect t="3670"/>
          <a:stretch>
            <a:fillRect/>
          </a:stretch>
        </p:blipFill>
        <p:spPr>
          <a:xfrm>
            <a:off x="8226457" y="15"/>
            <a:ext cx="1679575" cy="333375"/>
          </a:xfrm>
          <a:prstGeom prst="rect">
            <a:avLst/>
          </a:prstGeom>
          <a:noFill/>
          <a:ln w="9525">
            <a:noFill/>
            <a:miter lim="800000"/>
            <a:headEnd/>
            <a:tailEnd/>
          </a:ln>
        </p:spPr>
      </p:pic>
      <p:sp>
        <p:nvSpPr>
          <p:cNvPr id="3255" name="Rectangle 5"/>
          <p:cNvSpPr>
            <a:spLocks noGrp="1" noChangeArrowheads="1"/>
          </p:cNvSpPr>
          <p:nvPr>
            <p:ph type="sldNum" sz="quarter" idx="4"/>
          </p:nvPr>
        </p:nvSpPr>
        <p:spPr>
          <a:xfrm>
            <a:off x="9256664" y="6619875"/>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spTree>
    <p:extLst>
      <p:ext uri="{BB962C8B-B14F-4D97-AF65-F5344CB8AC3E}">
        <p14:creationId xmlns:p14="http://schemas.microsoft.com/office/powerpoint/2010/main" val="1009155746"/>
      </p:ext>
    </p:extLst>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3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3"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0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4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52" indent="-342852" algn="l" rtl="0" eaLnBrk="1" fontAlgn="base" hangingPunct="1">
        <a:spcBef>
          <a:spcPct val="20000"/>
        </a:spcBef>
        <a:spcAft>
          <a:spcPct val="0"/>
        </a:spcAft>
        <a:buChar char="•"/>
        <a:defRPr kumimoji="1" sz="3200">
          <a:solidFill>
            <a:schemeClr val="tx1"/>
          </a:solidFill>
          <a:latin typeface="+mn-lt"/>
          <a:ea typeface="+mn-ea"/>
          <a:cs typeface="+mn-cs"/>
        </a:defRPr>
      </a:lvl1pPr>
      <a:lvl2pPr marL="742847" indent="-285710" algn="l" rtl="0" eaLnBrk="1" fontAlgn="base" hangingPunct="1">
        <a:spcBef>
          <a:spcPct val="20000"/>
        </a:spcBef>
        <a:spcAft>
          <a:spcPct val="0"/>
        </a:spcAft>
        <a:buChar char="–"/>
        <a:defRPr kumimoji="1" sz="2800">
          <a:solidFill>
            <a:schemeClr val="tx1"/>
          </a:solidFill>
          <a:latin typeface="+mn-lt"/>
          <a:ea typeface="+mn-ea"/>
        </a:defRPr>
      </a:lvl2pPr>
      <a:lvl3pPr marL="1142840" indent="-228569" algn="l" rtl="0" eaLnBrk="1" fontAlgn="base" hangingPunct="1">
        <a:spcBef>
          <a:spcPct val="20000"/>
        </a:spcBef>
        <a:spcAft>
          <a:spcPct val="0"/>
        </a:spcAft>
        <a:buChar char="•"/>
        <a:defRPr kumimoji="1" sz="2400">
          <a:solidFill>
            <a:schemeClr val="tx1"/>
          </a:solidFill>
          <a:latin typeface="+mn-lt"/>
          <a:ea typeface="+mn-ea"/>
        </a:defRPr>
      </a:lvl3pPr>
      <a:lvl4pPr marL="1599977" indent="-228569" algn="l" rtl="0" eaLnBrk="1" fontAlgn="base" hangingPunct="1">
        <a:spcBef>
          <a:spcPct val="20000"/>
        </a:spcBef>
        <a:spcAft>
          <a:spcPct val="0"/>
        </a:spcAft>
        <a:buChar char="–"/>
        <a:defRPr kumimoji="1" sz="2000">
          <a:solidFill>
            <a:schemeClr val="tx1"/>
          </a:solidFill>
          <a:latin typeface="+mn-lt"/>
          <a:ea typeface="+mn-ea"/>
        </a:defRPr>
      </a:lvl4pPr>
      <a:lvl5pPr marL="2057112" indent="-228569" algn="l" rtl="0" eaLnBrk="1" fontAlgn="base" hangingPunct="1">
        <a:spcBef>
          <a:spcPct val="20000"/>
        </a:spcBef>
        <a:spcAft>
          <a:spcPct val="0"/>
        </a:spcAft>
        <a:buChar char="»"/>
        <a:defRPr kumimoji="1" sz="2000">
          <a:solidFill>
            <a:schemeClr val="tx1"/>
          </a:solidFill>
          <a:latin typeface="+mn-lt"/>
          <a:ea typeface="+mn-ea"/>
        </a:defRPr>
      </a:lvl5pPr>
      <a:lvl6pPr marL="2514249" indent="-228569" algn="l" rtl="0" eaLnBrk="1" fontAlgn="base" hangingPunct="1">
        <a:spcBef>
          <a:spcPct val="20000"/>
        </a:spcBef>
        <a:spcAft>
          <a:spcPct val="0"/>
        </a:spcAft>
        <a:buChar char="»"/>
        <a:defRPr kumimoji="1" sz="2000">
          <a:solidFill>
            <a:schemeClr val="tx1"/>
          </a:solidFill>
          <a:latin typeface="+mn-lt"/>
          <a:ea typeface="+mn-ea"/>
        </a:defRPr>
      </a:lvl6pPr>
      <a:lvl7pPr marL="2971385" indent="-228569" algn="l" rtl="0" eaLnBrk="1" fontAlgn="base" hangingPunct="1">
        <a:spcBef>
          <a:spcPct val="20000"/>
        </a:spcBef>
        <a:spcAft>
          <a:spcPct val="0"/>
        </a:spcAft>
        <a:buChar char="»"/>
        <a:defRPr kumimoji="1" sz="2000">
          <a:solidFill>
            <a:schemeClr val="tx1"/>
          </a:solidFill>
          <a:latin typeface="+mn-lt"/>
          <a:ea typeface="+mn-ea"/>
        </a:defRPr>
      </a:lvl7pPr>
      <a:lvl8pPr marL="3428521" indent="-228569" algn="l" rtl="0" eaLnBrk="1" fontAlgn="base" hangingPunct="1">
        <a:spcBef>
          <a:spcPct val="20000"/>
        </a:spcBef>
        <a:spcAft>
          <a:spcPct val="0"/>
        </a:spcAft>
        <a:buChar char="»"/>
        <a:defRPr kumimoji="1" sz="2000">
          <a:solidFill>
            <a:schemeClr val="tx1"/>
          </a:solidFill>
          <a:latin typeface="+mn-lt"/>
          <a:ea typeface="+mn-ea"/>
        </a:defRPr>
      </a:lvl8pPr>
      <a:lvl9pPr marL="3885657" indent="-22856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3" rtl="0" eaLnBrk="1" latinLnBrk="0" hangingPunct="1">
        <a:defRPr kumimoji="1" sz="1800" kern="1200">
          <a:solidFill>
            <a:schemeClr val="tx1"/>
          </a:solidFill>
          <a:latin typeface="+mn-lt"/>
          <a:ea typeface="+mn-ea"/>
          <a:cs typeface="+mn-cs"/>
        </a:defRPr>
      </a:lvl1pPr>
      <a:lvl2pPr marL="457136" algn="l" defTabSz="914273" rtl="0" eaLnBrk="1" latinLnBrk="0" hangingPunct="1">
        <a:defRPr kumimoji="1" sz="1800" kern="1200">
          <a:solidFill>
            <a:schemeClr val="tx1"/>
          </a:solidFill>
          <a:latin typeface="+mn-lt"/>
          <a:ea typeface="+mn-ea"/>
          <a:cs typeface="+mn-cs"/>
        </a:defRPr>
      </a:lvl2pPr>
      <a:lvl3pPr marL="914273" algn="l" defTabSz="914273" rtl="0" eaLnBrk="1" latinLnBrk="0" hangingPunct="1">
        <a:defRPr kumimoji="1" sz="1800" kern="1200">
          <a:solidFill>
            <a:schemeClr val="tx1"/>
          </a:solidFill>
          <a:latin typeface="+mn-lt"/>
          <a:ea typeface="+mn-ea"/>
          <a:cs typeface="+mn-cs"/>
        </a:defRPr>
      </a:lvl3pPr>
      <a:lvl4pPr marL="1371408" algn="l" defTabSz="914273" rtl="0" eaLnBrk="1" latinLnBrk="0" hangingPunct="1">
        <a:defRPr kumimoji="1" sz="1800" kern="1200">
          <a:solidFill>
            <a:schemeClr val="tx1"/>
          </a:solidFill>
          <a:latin typeface="+mn-lt"/>
          <a:ea typeface="+mn-ea"/>
          <a:cs typeface="+mn-cs"/>
        </a:defRPr>
      </a:lvl4pPr>
      <a:lvl5pPr marL="1828545" algn="l" defTabSz="914273" rtl="0" eaLnBrk="1" latinLnBrk="0" hangingPunct="1">
        <a:defRPr kumimoji="1" sz="1800" kern="1200">
          <a:solidFill>
            <a:schemeClr val="tx1"/>
          </a:solidFill>
          <a:latin typeface="+mn-lt"/>
          <a:ea typeface="+mn-ea"/>
          <a:cs typeface="+mn-cs"/>
        </a:defRPr>
      </a:lvl5pPr>
      <a:lvl6pPr marL="2285681" algn="l" defTabSz="914273" rtl="0" eaLnBrk="1" latinLnBrk="0" hangingPunct="1">
        <a:defRPr kumimoji="1" sz="1800" kern="1200">
          <a:solidFill>
            <a:schemeClr val="tx1"/>
          </a:solidFill>
          <a:latin typeface="+mn-lt"/>
          <a:ea typeface="+mn-ea"/>
          <a:cs typeface="+mn-cs"/>
        </a:defRPr>
      </a:lvl6pPr>
      <a:lvl7pPr marL="2742819" algn="l" defTabSz="914273" rtl="0" eaLnBrk="1" latinLnBrk="0" hangingPunct="1">
        <a:defRPr kumimoji="1" sz="1800" kern="1200">
          <a:solidFill>
            <a:schemeClr val="tx1"/>
          </a:solidFill>
          <a:latin typeface="+mn-lt"/>
          <a:ea typeface="+mn-ea"/>
          <a:cs typeface="+mn-cs"/>
        </a:defRPr>
      </a:lvl7pPr>
      <a:lvl8pPr marL="3199954" algn="l" defTabSz="914273" rtl="0" eaLnBrk="1" latinLnBrk="0" hangingPunct="1">
        <a:defRPr kumimoji="1" sz="1800" kern="1200">
          <a:solidFill>
            <a:schemeClr val="tx1"/>
          </a:solidFill>
          <a:latin typeface="+mn-lt"/>
          <a:ea typeface="+mn-ea"/>
          <a:cs typeface="+mn-cs"/>
        </a:defRPr>
      </a:lvl8pPr>
      <a:lvl9pPr marL="3657090" algn="l" defTabSz="914273" rtl="0" eaLnBrk="1" latinLnBrk="0" hangingPunct="1">
        <a:defRPr kumimoji="1"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29" name="Rectangle 3"/>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3330" name="Rectangle 4"/>
          <p:cNvSpPr>
            <a:spLocks noGrp="1" noChangeArrowheads="1"/>
          </p:cNvSpPr>
          <p:nvPr>
            <p:ph type="dt" sz="half" idx="2"/>
          </p:nvPr>
        </p:nvSpPr>
        <p:spPr>
          <a:xfrm>
            <a:off x="495301"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smtClean="0"/>
            </a:lvl1pPr>
          </a:lstStyle>
          <a:p>
            <a:pPr>
              <a:defRPr/>
            </a:pPr>
            <a:endParaRPr lang="en-US" altLang="ja-JP">
              <a:solidFill>
                <a:srgbClr val="000000"/>
              </a:solidFill>
              <a:latin typeface="Arial"/>
              <a:ea typeface="ＭＳ Ｐゴシック"/>
            </a:endParaRPr>
          </a:p>
        </p:txBody>
      </p:sp>
      <p:sp>
        <p:nvSpPr>
          <p:cNvPr id="3331"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smtClean="0"/>
            </a:lvl1pPr>
          </a:lstStyle>
          <a:p>
            <a:pPr>
              <a:defRPr/>
            </a:pPr>
            <a:endParaRPr lang="en-US" altLang="ja-JP">
              <a:solidFill>
                <a:srgbClr val="000000"/>
              </a:solidFill>
              <a:latin typeface="Arial"/>
              <a:ea typeface="ＭＳ Ｐゴシック"/>
            </a:endParaRPr>
          </a:p>
        </p:txBody>
      </p:sp>
      <p:sp>
        <p:nvSpPr>
          <p:cNvPr id="3332" name="Rectangle 6"/>
          <p:cNvSpPr>
            <a:spLocks noGrp="1" noChangeArrowheads="1"/>
          </p:cNvSpPr>
          <p:nvPr>
            <p:ph type="sldNum" sz="quarter" idx="4"/>
          </p:nvPr>
        </p:nvSpPr>
        <p:spPr>
          <a:xfrm>
            <a:off x="7594600" y="6381328"/>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smtClean="0">
                <a:latin typeface="Broadway" pitchFamily="82" charset="0"/>
              </a:defRPr>
            </a:lvl1pPr>
          </a:lstStyle>
          <a:p>
            <a:pPr>
              <a:defRPr/>
            </a:pPr>
            <a:fld id="{63EEA0EA-B608-4941-B5B4-C991EBBE302B}"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grpSp>
        <p:nvGrpSpPr>
          <p:cNvPr id="3333" name="Group 18"/>
          <p:cNvGrpSpPr/>
          <p:nvPr/>
        </p:nvGrpSpPr>
        <p:grpSpPr>
          <a:xfrm>
            <a:off x="0" y="0"/>
            <a:ext cx="9906000" cy="546100"/>
            <a:chOff x="0" y="0"/>
            <a:chExt cx="5760" cy="344"/>
          </a:xfrm>
        </p:grpSpPr>
        <p:pic>
          <p:nvPicPr>
            <p:cNvPr id="3334"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3335" name="Group 17"/>
            <p:cNvGrpSpPr/>
            <p:nvPr userDrawn="1"/>
          </p:nvGrpSpPr>
          <p:grpSpPr>
            <a:xfrm>
              <a:off x="0" y="0"/>
              <a:ext cx="5760" cy="318"/>
              <a:chOff x="0" y="0"/>
              <a:chExt cx="5760" cy="318"/>
            </a:xfrm>
          </p:grpSpPr>
          <p:pic>
            <p:nvPicPr>
              <p:cNvPr id="3336"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3337"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3338"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3339"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dirty="0"/>
              <a:t>マスタ タイトルの書式設定</a:t>
            </a:r>
          </a:p>
        </p:txBody>
      </p:sp>
      <p:grpSp>
        <p:nvGrpSpPr>
          <p:cNvPr id="3340" name="Group 18"/>
          <p:cNvGrpSpPr/>
          <p:nvPr userDrawn="1"/>
        </p:nvGrpSpPr>
        <p:grpSpPr>
          <a:xfrm>
            <a:off x="0" y="0"/>
            <a:ext cx="9906000" cy="546100"/>
            <a:chOff x="0" y="0"/>
            <a:chExt cx="5760" cy="344"/>
          </a:xfrm>
        </p:grpSpPr>
        <p:pic>
          <p:nvPicPr>
            <p:cNvPr id="3341"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3342" name="Group 17"/>
            <p:cNvGrpSpPr/>
            <p:nvPr userDrawn="1"/>
          </p:nvGrpSpPr>
          <p:grpSpPr>
            <a:xfrm>
              <a:off x="0" y="0"/>
              <a:ext cx="5760" cy="318"/>
              <a:chOff x="0" y="0"/>
              <a:chExt cx="5760" cy="318"/>
            </a:xfrm>
          </p:grpSpPr>
          <p:pic>
            <p:nvPicPr>
              <p:cNvPr id="3343"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3344"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3345"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pic>
        <p:nvPicPr>
          <p:cNvPr id="3346" name="Picture 14"/>
          <p:cNvPicPr>
            <a:picLocks noChangeAspect="1" noChangeArrowheads="1"/>
          </p:cNvPicPr>
          <p:nvPr userDrawn="1"/>
        </p:nvPicPr>
        <p:blipFill>
          <a:blip r:embed="rId16" cstate="print"/>
          <a:srcRect t="3670"/>
          <a:stretch>
            <a:fillRect/>
          </a:stretch>
        </p:blipFill>
        <p:spPr>
          <a:xfrm>
            <a:off x="8225771" y="2"/>
            <a:ext cx="1680236" cy="333375"/>
          </a:xfrm>
          <a:prstGeom prst="rect">
            <a:avLst/>
          </a:prstGeom>
          <a:noFill/>
          <a:ln w="9525">
            <a:noFill/>
            <a:miter lim="800000"/>
            <a:headEnd/>
            <a:tailEnd/>
          </a:ln>
        </p:spPr>
      </p:pic>
    </p:spTree>
    <p:extLst>
      <p:ext uri="{BB962C8B-B14F-4D97-AF65-F5344CB8AC3E}">
        <p14:creationId xmlns:p14="http://schemas.microsoft.com/office/powerpoint/2010/main" val="1917518871"/>
      </p:ext>
    </p:extLst>
  </p:cSld>
  <p:clrMap bg1="lt1" tx1="dk1" bg2="lt2" tx2="dk2" accent1="accent1" accent2="accent2" accent3="accent3" accent4="accent4" accent5="accent5" accent6="accent6" hlink="hlink" folHlink="folHlink"/>
  <p:sldLayoutIdLst>
    <p:sldLayoutId id="2147484698" r:id="rId1"/>
    <p:sldLayoutId id="2147484699" r:id="rId2"/>
    <p:sldLayoutId id="2147484700" r:id="rId3"/>
    <p:sldLayoutId id="2147484701" r:id="rId4"/>
    <p:sldLayoutId id="2147484702" r:id="rId5"/>
    <p:sldLayoutId id="2147484703" r:id="rId6"/>
    <p:sldLayoutId id="2147484704" r:id="rId7"/>
    <p:sldLayoutId id="2147484705" r:id="rId8"/>
    <p:sldLayoutId id="2147484706" r:id="rId9"/>
    <p:sldLayoutId id="2147484707" r:id="rId10"/>
    <p:sldLayoutId id="2147484708" r:id="rId11"/>
  </p:sldLayoutIdLst>
  <p:hf hdr="0" ftr="0" dt="0"/>
  <p:txStyles>
    <p:titleStyle>
      <a:lvl1pPr algn="l" rtl="0" eaLnBrk="1" fontAlgn="base" hangingPunct="1">
        <a:spcBef>
          <a:spcPct val="0"/>
        </a:spcBef>
        <a:spcAft>
          <a:spcPct val="0"/>
        </a:spcAft>
        <a:defRPr kumimoji="1" sz="2600">
          <a:solidFill>
            <a:srgbClr val="4087C8"/>
          </a:solidFill>
          <a:latin typeface="+mj-lt"/>
          <a:ea typeface="+mj-ea"/>
          <a:cs typeface="+mj-cs"/>
        </a:defRPr>
      </a:lvl1pPr>
      <a:lvl2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9157" indent="-359157" algn="l" rtl="0" eaLnBrk="1" fontAlgn="base" hangingPunct="1">
        <a:spcBef>
          <a:spcPct val="20000"/>
        </a:spcBef>
        <a:spcAft>
          <a:spcPct val="0"/>
        </a:spcAft>
        <a:buChar char="•"/>
        <a:defRPr kumimoji="1" sz="2900">
          <a:solidFill>
            <a:schemeClr val="tx1"/>
          </a:solidFill>
          <a:latin typeface="+mn-lt"/>
          <a:ea typeface="+mn-ea"/>
          <a:cs typeface="+mn-cs"/>
        </a:defRPr>
      </a:lvl1pPr>
      <a:lvl2pPr marL="778172" indent="-299297" algn="l" rtl="0" eaLnBrk="1" fontAlgn="base" hangingPunct="1">
        <a:spcBef>
          <a:spcPct val="20000"/>
        </a:spcBef>
        <a:spcAft>
          <a:spcPct val="0"/>
        </a:spcAft>
        <a:buChar char="–"/>
        <a:defRPr kumimoji="1" sz="2500">
          <a:solidFill>
            <a:schemeClr val="tx1"/>
          </a:solidFill>
          <a:latin typeface="+mn-lt"/>
          <a:ea typeface="+mn-ea"/>
        </a:defRPr>
      </a:lvl2pPr>
      <a:lvl3pPr marL="1197188" indent="-239437" algn="l" rtl="0" eaLnBrk="1" fontAlgn="base" hangingPunct="1">
        <a:spcBef>
          <a:spcPct val="20000"/>
        </a:spcBef>
        <a:spcAft>
          <a:spcPct val="0"/>
        </a:spcAft>
        <a:buChar char="•"/>
        <a:defRPr kumimoji="1" sz="2100">
          <a:solidFill>
            <a:schemeClr val="tx1"/>
          </a:solidFill>
          <a:latin typeface="+mn-lt"/>
          <a:ea typeface="+mn-ea"/>
        </a:defRPr>
      </a:lvl3pPr>
      <a:lvl4pPr marL="1676063" indent="-239437" algn="l" rtl="0" eaLnBrk="1" fontAlgn="base" hangingPunct="1">
        <a:spcBef>
          <a:spcPct val="20000"/>
        </a:spcBef>
        <a:spcAft>
          <a:spcPct val="0"/>
        </a:spcAft>
        <a:buChar char="–"/>
        <a:defRPr kumimoji="1" sz="1900">
          <a:solidFill>
            <a:schemeClr val="tx1"/>
          </a:solidFill>
          <a:latin typeface="+mn-lt"/>
          <a:ea typeface="+mn-ea"/>
        </a:defRPr>
      </a:lvl4pPr>
      <a:lvl5pPr marL="2154938" indent="-239437" algn="l" rtl="0" eaLnBrk="1" fontAlgn="base" hangingPunct="1">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19"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0"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smtClean="0">
                <a:latin typeface="+mn-lt"/>
              </a:defRPr>
            </a:lvl1pPr>
          </a:lstStyle>
          <a:p>
            <a:pPr>
              <a:defRPr/>
            </a:pPr>
            <a:endParaRPr lang="en-US" altLang="ja-JP">
              <a:solidFill>
                <a:srgbClr val="000000"/>
              </a:solidFill>
              <a:ea typeface="ＭＳ Ｐゴシック"/>
            </a:endParaRPr>
          </a:p>
        </p:txBody>
      </p:sp>
      <p:sp>
        <p:nvSpPr>
          <p:cNvPr id="1121"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smtClean="0">
                <a:latin typeface="+mn-lt"/>
              </a:defRPr>
            </a:lvl1pPr>
          </a:lstStyle>
          <a:p>
            <a:pPr>
              <a:defRPr/>
            </a:pPr>
            <a:endParaRPr lang="en-US" altLang="ja-JP">
              <a:solidFill>
                <a:srgbClr val="000000"/>
              </a:solidFill>
              <a:ea typeface="ＭＳ Ｐゴシック"/>
            </a:endParaRPr>
          </a:p>
        </p:txBody>
      </p:sp>
      <p:sp>
        <p:nvSpPr>
          <p:cNvPr id="1122"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grpSp>
        <p:nvGrpSpPr>
          <p:cNvPr id="1123" name="Group 6"/>
          <p:cNvGrpSpPr/>
          <p:nvPr/>
        </p:nvGrpSpPr>
        <p:grpSpPr>
          <a:xfrm>
            <a:off x="0" y="0"/>
            <a:ext cx="9906000" cy="546100"/>
            <a:chOff x="0" y="0"/>
            <a:chExt cx="5760" cy="344"/>
          </a:xfrm>
        </p:grpSpPr>
        <p:pic>
          <p:nvPicPr>
            <p:cNvPr id="1124" name="Picture 7" descr="mlit_top"/>
            <p:cNvPicPr>
              <a:picLocks noChangeAspect="1" noChangeArrowheads="1"/>
            </p:cNvPicPr>
            <p:nvPr userDrawn="1"/>
          </p:nvPicPr>
          <p:blipFill>
            <a:blip r:embed="rId15" cstate="print"/>
            <a:srcRect t="26801" b="65286"/>
            <a:stretch>
              <a:fillRect/>
            </a:stretch>
          </p:blipFill>
          <p:spPr>
            <a:xfrm>
              <a:off x="0" y="300"/>
              <a:ext cx="5760" cy="44"/>
            </a:xfrm>
            <a:prstGeom prst="rect">
              <a:avLst/>
            </a:prstGeom>
            <a:noFill/>
            <a:ln w="9525">
              <a:noFill/>
              <a:miter lim="800000"/>
              <a:headEnd/>
              <a:tailEnd/>
            </a:ln>
          </p:spPr>
        </p:pic>
        <p:grpSp>
          <p:nvGrpSpPr>
            <p:cNvPr id="1125" name="Group 8"/>
            <p:cNvGrpSpPr/>
            <p:nvPr userDrawn="1"/>
          </p:nvGrpSpPr>
          <p:grpSpPr>
            <a:xfrm>
              <a:off x="0" y="0"/>
              <a:ext cx="5760" cy="318"/>
              <a:chOff x="0" y="0"/>
              <a:chExt cx="5760" cy="318"/>
            </a:xfrm>
          </p:grpSpPr>
          <p:pic>
            <p:nvPicPr>
              <p:cNvPr id="1126" name="Picture 9" descr="mlit_top"/>
              <p:cNvPicPr>
                <a:picLocks noChangeAspect="1" noChangeArrowheads="1"/>
              </p:cNvPicPr>
              <p:nvPr userDrawn="1"/>
            </p:nvPicPr>
            <p:blipFill>
              <a:blip r:embed="rId16" cstate="print"/>
              <a:srcRect r="66945" b="42805"/>
              <a:stretch>
                <a:fillRect/>
              </a:stretch>
            </p:blipFill>
            <p:spPr>
              <a:xfrm>
                <a:off x="3856" y="0"/>
                <a:ext cx="1904" cy="318"/>
              </a:xfrm>
              <a:prstGeom prst="rect">
                <a:avLst/>
              </a:prstGeom>
              <a:noFill/>
              <a:ln w="9525">
                <a:noFill/>
                <a:miter lim="800000"/>
                <a:headEnd/>
                <a:tailEnd/>
              </a:ln>
            </p:spPr>
          </p:pic>
          <p:pic>
            <p:nvPicPr>
              <p:cNvPr id="1127" name="Picture 10" descr="mlit_top"/>
              <p:cNvPicPr>
                <a:picLocks noChangeAspect="1" noChangeArrowheads="1"/>
              </p:cNvPicPr>
              <p:nvPr userDrawn="1"/>
            </p:nvPicPr>
            <p:blipFill>
              <a:blip r:embed="rId17" cstate="print"/>
              <a:srcRect l="50000" b="42805"/>
              <a:stretch>
                <a:fillRect/>
              </a:stretch>
            </p:blipFill>
            <p:spPr>
              <a:xfrm>
                <a:off x="1043" y="0"/>
                <a:ext cx="2880" cy="318"/>
              </a:xfrm>
              <a:prstGeom prst="rect">
                <a:avLst/>
              </a:prstGeom>
              <a:noFill/>
              <a:ln w="9525">
                <a:noFill/>
                <a:miter lim="800000"/>
                <a:headEnd/>
                <a:tailEnd/>
              </a:ln>
            </p:spPr>
          </p:pic>
          <p:pic>
            <p:nvPicPr>
              <p:cNvPr id="1128" name="Picture 11" descr="mlit_top"/>
              <p:cNvPicPr>
                <a:picLocks noChangeAspect="1" noChangeArrowheads="1"/>
              </p:cNvPicPr>
              <p:nvPr userDrawn="1"/>
            </p:nvPicPr>
            <p:blipFill>
              <a:blip r:embed="rId17" cstate="print"/>
              <a:srcRect l="68906" b="42805"/>
              <a:stretch>
                <a:fillRect/>
              </a:stretch>
            </p:blipFill>
            <p:spPr>
              <a:xfrm>
                <a:off x="0" y="0"/>
                <a:ext cx="1791" cy="318"/>
              </a:xfrm>
              <a:prstGeom prst="rect">
                <a:avLst/>
              </a:prstGeom>
              <a:noFill/>
              <a:ln w="9525">
                <a:noFill/>
                <a:miter lim="800000"/>
                <a:headEnd/>
                <a:tailEnd/>
              </a:ln>
            </p:spPr>
          </p:pic>
        </p:grpSp>
      </p:grpSp>
      <p:sp>
        <p:nvSpPr>
          <p:cNvPr id="1129" name="Rectangle 12"/>
          <p:cNvSpPr>
            <a:spLocks noGrp="1" noChangeArrowheads="1"/>
          </p:cNvSpPr>
          <p:nvPr>
            <p:ph type="title"/>
          </p:nvPr>
        </p:nvSpPr>
        <p:spPr>
          <a:xfrm>
            <a:off x="22" y="0"/>
            <a:ext cx="7604919"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22" name="Rectangle 3"/>
          <p:cNvSpPr>
            <a:spLocks noGrp="1" noChangeArrowheads="1"/>
          </p:cNvSpPr>
          <p:nvPr>
            <p:ph type="body" idx="1"/>
          </p:nvPr>
        </p:nvSpPr>
        <p:spPr>
          <a:xfrm>
            <a:off x="495300" y="1600202"/>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23"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92"/>
            </a:lvl1pPr>
          </a:lstStyle>
          <a:p>
            <a:pPr defTabSz="844083">
              <a:defRPr/>
            </a:pPr>
            <a:endParaRPr lang="en-US" altLang="ja-JP">
              <a:solidFill>
                <a:prstClr val="black"/>
              </a:solidFill>
            </a:endParaRPr>
          </a:p>
        </p:txBody>
      </p:sp>
      <p:sp>
        <p:nvSpPr>
          <p:cNvPr id="3424"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lvl1pPr>
          </a:lstStyle>
          <a:p>
            <a:pPr algn="ctr" defTabSz="844083">
              <a:defRPr/>
            </a:pPr>
            <a:endParaRPr lang="en-US" altLang="ja-JP">
              <a:solidFill>
                <a:prstClr val="black"/>
              </a:solidFill>
            </a:endParaRPr>
          </a:p>
        </p:txBody>
      </p:sp>
      <p:sp>
        <p:nvSpPr>
          <p:cNvPr id="3425" name="Rectangle 6"/>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lvl1pPr>
          </a:lstStyle>
          <a:p>
            <a:pPr defTabSz="844083">
              <a:defRPr/>
            </a:pPr>
            <a:fld id="{63185D97-D87E-4575-9999-F6D21BE4C3CE}" type="slidenum">
              <a:rPr lang="en-US" altLang="ja-JP" smtClean="0">
                <a:solidFill>
                  <a:prstClr val="black"/>
                </a:solidFill>
              </a:rPr>
              <a:pPr defTabSz="844083">
                <a:defRPr/>
              </a:pPr>
              <a:t>‹#›</a:t>
            </a:fld>
            <a:endParaRPr lang="en-US" altLang="ja-JP">
              <a:solidFill>
                <a:prstClr val="black"/>
              </a:solidFill>
            </a:endParaRPr>
          </a:p>
        </p:txBody>
      </p:sp>
      <p:grpSp>
        <p:nvGrpSpPr>
          <p:cNvPr id="3426" name="Group 18"/>
          <p:cNvGrpSpPr/>
          <p:nvPr userDrawn="1"/>
        </p:nvGrpSpPr>
        <p:grpSpPr>
          <a:xfrm>
            <a:off x="0" y="0"/>
            <a:ext cx="9906000" cy="546100"/>
            <a:chOff x="0" y="0"/>
            <a:chExt cx="5760" cy="344"/>
          </a:xfrm>
        </p:grpSpPr>
        <p:pic>
          <p:nvPicPr>
            <p:cNvPr id="3427"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3428" name="Group 17"/>
            <p:cNvGrpSpPr/>
            <p:nvPr userDrawn="1"/>
          </p:nvGrpSpPr>
          <p:grpSpPr>
            <a:xfrm>
              <a:off x="0" y="0"/>
              <a:ext cx="5760" cy="318"/>
              <a:chOff x="0" y="0"/>
              <a:chExt cx="5760" cy="318"/>
            </a:xfrm>
          </p:grpSpPr>
          <p:pic>
            <p:nvPicPr>
              <p:cNvPr id="3429"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3430"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3431"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3432" name="Rectangle 2"/>
          <p:cNvSpPr>
            <a:spLocks noGrp="1" noChangeArrowheads="1"/>
          </p:cNvSpPr>
          <p:nvPr>
            <p:ph type="title"/>
          </p:nvPr>
        </p:nvSpPr>
        <p:spPr>
          <a:xfrm>
            <a:off x="1" y="0"/>
            <a:ext cx="76057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3433" name="Picture 14"/>
          <p:cNvPicPr>
            <a:picLocks noChangeAspect="1" noChangeArrowheads="1"/>
          </p:cNvPicPr>
          <p:nvPr userDrawn="1"/>
        </p:nvPicPr>
        <p:blipFill>
          <a:blip r:embed="rId16" cstate="print"/>
          <a:srcRect t="3670"/>
          <a:stretch>
            <a:fillRect/>
          </a:stretch>
        </p:blipFill>
        <p:spPr>
          <a:xfrm>
            <a:off x="8226427" y="2"/>
            <a:ext cx="1679575" cy="333375"/>
          </a:xfrm>
          <a:prstGeom prst="rect">
            <a:avLst/>
          </a:prstGeom>
          <a:noFill/>
          <a:ln w="9525">
            <a:noFill/>
            <a:miter lim="800000"/>
            <a:headEnd/>
            <a:tailEnd/>
          </a:ln>
        </p:spPr>
      </p:pic>
    </p:spTree>
    <p:extLst>
      <p:ext uri="{BB962C8B-B14F-4D97-AF65-F5344CB8AC3E}">
        <p14:creationId xmlns:p14="http://schemas.microsoft.com/office/powerpoint/2010/main" val="87190492"/>
      </p:ext>
    </p:extLst>
  </p:cSld>
  <p:clrMap bg1="lt1" tx1="dk1" bg2="lt2" tx2="dk2" accent1="accent1" accent2="accent2" accent3="accent3" accent4="accent4" accent5="accent5" accent6="accent6" hlink="hlink" folHlink="folHlink"/>
  <p:sldLayoutIdLst>
    <p:sldLayoutId id="2147484758" r:id="rId1"/>
    <p:sldLayoutId id="2147484759" r:id="rId2"/>
    <p:sldLayoutId id="2147484760" r:id="rId3"/>
    <p:sldLayoutId id="2147484761" r:id="rId4"/>
    <p:sldLayoutId id="2147484762" r:id="rId5"/>
    <p:sldLayoutId id="2147484763" r:id="rId6"/>
    <p:sldLayoutId id="2147484764" r:id="rId7"/>
    <p:sldLayoutId id="2147484765" r:id="rId8"/>
    <p:sldLayoutId id="2147484766" r:id="rId9"/>
    <p:sldLayoutId id="2147484767" r:id="rId10"/>
    <p:sldLayoutId id="2147484768" r:id="rId11"/>
  </p:sldLayoutIdLst>
  <p:hf hdr="0" ftr="0" dt="0"/>
  <p:txStyles>
    <p:titleStyle>
      <a:lvl1pPr algn="l" rtl="0" eaLnBrk="0" fontAlgn="base" hangingPunct="0">
        <a:spcBef>
          <a:spcPct val="0"/>
        </a:spcBef>
        <a:spcAft>
          <a:spcPct val="0"/>
        </a:spcAft>
        <a:defRPr kumimoji="1" sz="2585">
          <a:solidFill>
            <a:srgbClr val="4087C8"/>
          </a:solidFill>
          <a:latin typeface="+mj-lt"/>
          <a:ea typeface="+mj-ea"/>
          <a:cs typeface="+mj-cs"/>
        </a:defRPr>
      </a:lvl1pPr>
      <a:lvl2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13" name="Rectangle 3"/>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214" name="Rectangle 4"/>
          <p:cNvSpPr>
            <a:spLocks noGrp="1" noChangeArrowheads="1"/>
          </p:cNvSpPr>
          <p:nvPr>
            <p:ph type="dt" sz="half" idx="2"/>
          </p:nvPr>
        </p:nvSpPr>
        <p:spPr>
          <a:xfrm>
            <a:off x="495301"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smtClean="0"/>
            </a:lvl1pPr>
          </a:lstStyle>
          <a:p>
            <a:pPr>
              <a:defRPr/>
            </a:pPr>
            <a:endParaRPr lang="en-US" altLang="ja-JP">
              <a:solidFill>
                <a:srgbClr val="000000"/>
              </a:solidFill>
              <a:ea typeface="ＭＳ Ｐゴシック"/>
            </a:endParaRPr>
          </a:p>
        </p:txBody>
      </p:sp>
      <p:sp>
        <p:nvSpPr>
          <p:cNvPr id="1215"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smtClean="0"/>
            </a:lvl1pPr>
          </a:lstStyle>
          <a:p>
            <a:pPr>
              <a:defRPr/>
            </a:pPr>
            <a:endParaRPr lang="en-US" altLang="ja-JP">
              <a:solidFill>
                <a:srgbClr val="000000"/>
              </a:solidFill>
              <a:ea typeface="ＭＳ Ｐゴシック"/>
            </a:endParaRPr>
          </a:p>
        </p:txBody>
      </p:sp>
      <p:sp>
        <p:nvSpPr>
          <p:cNvPr id="1216" name="Rectangle 6"/>
          <p:cNvSpPr>
            <a:spLocks noGrp="1" noChangeArrowheads="1"/>
          </p:cNvSpPr>
          <p:nvPr>
            <p:ph type="sldNum" sz="quarter" idx="4"/>
          </p:nvPr>
        </p:nvSpPr>
        <p:spPr>
          <a:xfrm>
            <a:off x="7594600" y="6381328"/>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smtClean="0">
                <a:latin typeface="Broadway" pitchFamily="82" charset="0"/>
              </a:defRPr>
            </a:lvl1pPr>
          </a:lstStyle>
          <a:p>
            <a:pPr>
              <a:defRPr/>
            </a:pPr>
            <a:fld id="{16D66469-7EB2-4DFB-B1E8-7FB68C07D288}" type="slidenum">
              <a:rPr lang="en-US" altLang="ja-JP">
                <a:solidFill>
                  <a:srgbClr val="000000"/>
                </a:solidFill>
                <a:ea typeface="ＭＳ Ｐゴシック"/>
              </a:rPr>
              <a:pPr>
                <a:defRPr/>
              </a:pPr>
              <a:t>‹#›</a:t>
            </a:fld>
            <a:endParaRPr lang="en-US" altLang="ja-JP">
              <a:solidFill>
                <a:srgbClr val="000000"/>
              </a:solidFill>
              <a:ea typeface="ＭＳ Ｐゴシック"/>
            </a:endParaRPr>
          </a:p>
        </p:txBody>
      </p:sp>
      <p:grpSp>
        <p:nvGrpSpPr>
          <p:cNvPr id="1217" name="Group 18"/>
          <p:cNvGrpSpPr/>
          <p:nvPr/>
        </p:nvGrpSpPr>
        <p:grpSpPr>
          <a:xfrm>
            <a:off x="0" y="0"/>
            <a:ext cx="9906000" cy="546100"/>
            <a:chOff x="0" y="0"/>
            <a:chExt cx="5760" cy="344"/>
          </a:xfrm>
        </p:grpSpPr>
        <p:pic>
          <p:nvPicPr>
            <p:cNvPr id="1218"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1219" name="Group 17"/>
            <p:cNvGrpSpPr/>
            <p:nvPr userDrawn="1"/>
          </p:nvGrpSpPr>
          <p:grpSpPr>
            <a:xfrm>
              <a:off x="0" y="0"/>
              <a:ext cx="5760" cy="318"/>
              <a:chOff x="0" y="0"/>
              <a:chExt cx="5760" cy="318"/>
            </a:xfrm>
          </p:grpSpPr>
          <p:pic>
            <p:nvPicPr>
              <p:cNvPr id="1220"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1221"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1222"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1223"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l" rtl="0" eaLnBrk="1" fontAlgn="base" hangingPunct="1">
        <a:spcBef>
          <a:spcPct val="0"/>
        </a:spcBef>
        <a:spcAft>
          <a:spcPct val="0"/>
        </a:spcAft>
        <a:defRPr kumimoji="1" sz="2600">
          <a:solidFill>
            <a:srgbClr val="4087C8"/>
          </a:solidFill>
          <a:latin typeface="+mj-lt"/>
          <a:ea typeface="+mj-ea"/>
          <a:cs typeface="+mj-cs"/>
        </a:defRPr>
      </a:lvl1pPr>
      <a:lvl2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9157" indent="-359157" algn="l" rtl="0" eaLnBrk="1" fontAlgn="base" hangingPunct="1">
        <a:spcBef>
          <a:spcPct val="20000"/>
        </a:spcBef>
        <a:spcAft>
          <a:spcPct val="0"/>
        </a:spcAft>
        <a:buChar char="•"/>
        <a:defRPr kumimoji="1" sz="2900">
          <a:solidFill>
            <a:schemeClr val="tx1"/>
          </a:solidFill>
          <a:latin typeface="+mn-lt"/>
          <a:ea typeface="+mn-ea"/>
          <a:cs typeface="+mn-cs"/>
        </a:defRPr>
      </a:lvl1pPr>
      <a:lvl2pPr marL="778172" indent="-299297" algn="l" rtl="0" eaLnBrk="1" fontAlgn="base" hangingPunct="1">
        <a:spcBef>
          <a:spcPct val="20000"/>
        </a:spcBef>
        <a:spcAft>
          <a:spcPct val="0"/>
        </a:spcAft>
        <a:buChar char="–"/>
        <a:defRPr kumimoji="1" sz="2500">
          <a:solidFill>
            <a:schemeClr val="tx1"/>
          </a:solidFill>
          <a:latin typeface="+mn-lt"/>
          <a:ea typeface="+mn-ea"/>
        </a:defRPr>
      </a:lvl2pPr>
      <a:lvl3pPr marL="1197188" indent="-239437" algn="l" rtl="0" eaLnBrk="1" fontAlgn="base" hangingPunct="1">
        <a:spcBef>
          <a:spcPct val="20000"/>
        </a:spcBef>
        <a:spcAft>
          <a:spcPct val="0"/>
        </a:spcAft>
        <a:buChar char="•"/>
        <a:defRPr kumimoji="1" sz="2100">
          <a:solidFill>
            <a:schemeClr val="tx1"/>
          </a:solidFill>
          <a:latin typeface="+mn-lt"/>
          <a:ea typeface="+mn-ea"/>
        </a:defRPr>
      </a:lvl3pPr>
      <a:lvl4pPr marL="1676063" indent="-239437" algn="l" rtl="0" eaLnBrk="1" fontAlgn="base" hangingPunct="1">
        <a:spcBef>
          <a:spcPct val="20000"/>
        </a:spcBef>
        <a:spcAft>
          <a:spcPct val="0"/>
        </a:spcAft>
        <a:buChar char="–"/>
        <a:defRPr kumimoji="1" sz="1900">
          <a:solidFill>
            <a:schemeClr val="tx1"/>
          </a:solidFill>
          <a:latin typeface="+mn-lt"/>
          <a:ea typeface="+mn-ea"/>
        </a:defRPr>
      </a:lvl4pPr>
      <a:lvl5pPr marL="2154938" indent="-239437" algn="l" rtl="0" eaLnBrk="1" fontAlgn="base" hangingPunct="1">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99" name="タイトル プレースホルダ 1"/>
          <p:cNvSpPr>
            <a:spLocks noGrp="1"/>
          </p:cNvSpPr>
          <p:nvPr>
            <p:ph type="title"/>
          </p:nvPr>
        </p:nvSpPr>
        <p:spPr>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300" name="テキスト プレースホルダ 2"/>
          <p:cNvSpPr>
            <a:spLocks noGrp="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1" name="日付プレースホルダ 3"/>
          <p:cNvSpPr>
            <a:spLocks noGrp="1"/>
          </p:cNvSpPr>
          <p:nvPr>
            <p:ph type="dt" sz="half" idx="2"/>
          </p:nvPr>
        </p:nvSpPr>
        <p:spPr>
          <a:xfrm>
            <a:off x="495300" y="6356385"/>
            <a:ext cx="2311400" cy="365125"/>
          </a:xfrm>
          <a:prstGeom prst="rect">
            <a:avLst/>
          </a:prstGeom>
        </p:spPr>
        <p:txBody>
          <a:bodyPr vert="horz" lIns="91440" tIns="45720" rIns="91440" bIns="45720" rtlCol="0" anchor="ctr"/>
          <a:lstStyle>
            <a:lvl1pPr algn="l">
              <a:defRPr sz="1200">
                <a:solidFill>
                  <a:prstClr val="black">
                    <a:tint val="75000"/>
                  </a:prstClr>
                </a:solidFill>
                <a:latin typeface="Arial" charset="0"/>
                <a:ea typeface="ＭＳ Ｐゴシック" charset="-128"/>
              </a:defRPr>
            </a:lvl1pPr>
          </a:lstStyle>
          <a:p>
            <a:pPr>
              <a:defRPr/>
            </a:pPr>
            <a:endParaRPr lang="ja-JP" altLang="en-US"/>
          </a:p>
        </p:txBody>
      </p:sp>
      <p:sp>
        <p:nvSpPr>
          <p:cNvPr id="1302" name="フッター プレースホルダ 4"/>
          <p:cNvSpPr>
            <a:spLocks noGrp="1"/>
          </p:cNvSpPr>
          <p:nvPr>
            <p:ph type="ftr" sz="quarter" idx="3"/>
          </p:nvPr>
        </p:nvSpPr>
        <p:spPr>
          <a:xfrm>
            <a:off x="3384550" y="6356385"/>
            <a:ext cx="3136900" cy="365125"/>
          </a:xfrm>
          <a:prstGeom prst="rect">
            <a:avLst/>
          </a:prstGeom>
        </p:spPr>
        <p:txBody>
          <a:bodyPr vert="horz" lIns="91440" tIns="45720" rIns="91440" bIns="45720" rtlCol="0" anchor="ctr"/>
          <a:lstStyle>
            <a:lvl1pPr algn="ctr">
              <a:defRPr sz="1200">
                <a:solidFill>
                  <a:prstClr val="black">
                    <a:tint val="75000"/>
                  </a:prstClr>
                </a:solidFill>
                <a:latin typeface="Arial" charset="0"/>
                <a:ea typeface="ＭＳ Ｐゴシック" charset="-128"/>
              </a:defRPr>
            </a:lvl1pPr>
          </a:lstStyle>
          <a:p>
            <a:pPr>
              <a:defRPr/>
            </a:pPr>
            <a:endParaRPr lang="ja-JP" altLang="en-US"/>
          </a:p>
        </p:txBody>
      </p:sp>
      <p:sp>
        <p:nvSpPr>
          <p:cNvPr id="1303" name="スライド番号プレースホルダ 5"/>
          <p:cNvSpPr>
            <a:spLocks noGrp="1"/>
          </p:cNvSpPr>
          <p:nvPr>
            <p:ph type="sldNum" sz="quarter" idx="4"/>
          </p:nvPr>
        </p:nvSpPr>
        <p:spPr>
          <a:xfrm>
            <a:off x="7099300" y="6356385"/>
            <a:ext cx="2311400" cy="365125"/>
          </a:xfrm>
          <a:prstGeom prst="rect">
            <a:avLst/>
          </a:prstGeom>
        </p:spPr>
        <p:txBody>
          <a:bodyPr vert="horz" lIns="91440" tIns="45720" rIns="91440" bIns="45720" rtlCol="0" anchor="ctr"/>
          <a:lstStyle>
            <a:lvl1pPr algn="r">
              <a:defRPr sz="1200">
                <a:solidFill>
                  <a:prstClr val="black">
                    <a:tint val="75000"/>
                  </a:prstClr>
                </a:solidFill>
                <a:latin typeface="Arial" charset="0"/>
                <a:ea typeface="ＭＳ Ｐゴシック" charset="-128"/>
              </a:defRPr>
            </a:lvl1pPr>
          </a:lstStyle>
          <a:p>
            <a:pPr>
              <a:defRPr/>
            </a:pPr>
            <a:fld id="{254430E6-6CA7-40C7-A870-5F724F2CA2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20"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21"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smtClean="0">
                <a:latin typeface="+mn-lt"/>
              </a:defRPr>
            </a:lvl1pPr>
          </a:lstStyle>
          <a:p>
            <a:pPr>
              <a:defRPr/>
            </a:pPr>
            <a:endParaRPr lang="ja-JP" altLang="en-US">
              <a:solidFill>
                <a:prstClr val="black"/>
              </a:solidFill>
            </a:endParaRPr>
          </a:p>
        </p:txBody>
      </p:sp>
      <p:sp>
        <p:nvSpPr>
          <p:cNvPr id="1322"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smtClean="0">
                <a:latin typeface="+mn-lt"/>
              </a:defRPr>
            </a:lvl1pPr>
          </a:lstStyle>
          <a:p>
            <a:pPr>
              <a:defRPr/>
            </a:pPr>
            <a:endParaRPr lang="ja-JP" altLang="en-US">
              <a:solidFill>
                <a:prstClr val="black"/>
              </a:solidFill>
            </a:endParaRPr>
          </a:p>
        </p:txBody>
      </p:sp>
      <p:sp>
        <p:nvSpPr>
          <p:cNvPr id="1323" name="Rectangle 5"/>
          <p:cNvSpPr>
            <a:spLocks noGrp="1" noChangeArrowheads="1"/>
          </p:cNvSpPr>
          <p:nvPr>
            <p:ph type="sldNum" sz="quarter" idx="4"/>
          </p:nvPr>
        </p:nvSpPr>
        <p:spPr>
          <a:xfrm>
            <a:off x="9281716" y="6624638"/>
            <a:ext cx="74123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C65D2FCB-62C1-429D-8E24-7DB4C4260AD7}" type="slidenum">
              <a:rPr lang="ja-JP" altLang="en-US">
                <a:solidFill>
                  <a:prstClr val="black"/>
                </a:solidFill>
              </a:rPr>
              <a:pPr>
                <a:defRPr/>
              </a:pPr>
              <a:t>‹#›</a:t>
            </a:fld>
            <a:endParaRPr lang="ja-JP" altLang="en-US">
              <a:solidFill>
                <a:prstClr val="black"/>
              </a:solidFill>
            </a:endParaRPr>
          </a:p>
        </p:txBody>
      </p:sp>
      <p:grpSp>
        <p:nvGrpSpPr>
          <p:cNvPr id="1324" name="Group 6"/>
          <p:cNvGrpSpPr/>
          <p:nvPr/>
        </p:nvGrpSpPr>
        <p:grpSpPr>
          <a:xfrm>
            <a:off x="0" y="0"/>
            <a:ext cx="9906000" cy="546100"/>
            <a:chOff x="0" y="0"/>
            <a:chExt cx="5760" cy="344"/>
          </a:xfrm>
        </p:grpSpPr>
        <p:pic>
          <p:nvPicPr>
            <p:cNvPr id="1325" name="Picture 7" descr="mlit_top"/>
            <p:cNvPicPr>
              <a:picLocks noChangeAspect="1" noChangeArrowheads="1"/>
            </p:cNvPicPr>
            <p:nvPr userDrawn="1"/>
          </p:nvPicPr>
          <p:blipFill>
            <a:blip r:embed="rId18" cstate="print"/>
            <a:srcRect t="26801" b="65286"/>
            <a:stretch>
              <a:fillRect/>
            </a:stretch>
          </p:blipFill>
          <p:spPr>
            <a:xfrm>
              <a:off x="0" y="300"/>
              <a:ext cx="5760" cy="44"/>
            </a:xfrm>
            <a:prstGeom prst="rect">
              <a:avLst/>
            </a:prstGeom>
            <a:noFill/>
            <a:ln w="9525">
              <a:noFill/>
              <a:miter lim="800000"/>
              <a:headEnd/>
              <a:tailEnd/>
            </a:ln>
          </p:spPr>
        </p:pic>
        <p:grpSp>
          <p:nvGrpSpPr>
            <p:cNvPr id="1326" name="Group 8"/>
            <p:cNvGrpSpPr/>
            <p:nvPr userDrawn="1"/>
          </p:nvGrpSpPr>
          <p:grpSpPr>
            <a:xfrm>
              <a:off x="0" y="0"/>
              <a:ext cx="5760" cy="318"/>
              <a:chOff x="0" y="0"/>
              <a:chExt cx="5760" cy="318"/>
            </a:xfrm>
          </p:grpSpPr>
          <p:pic>
            <p:nvPicPr>
              <p:cNvPr id="1327" name="Picture 9" descr="mlit_top"/>
              <p:cNvPicPr>
                <a:picLocks noChangeAspect="1" noChangeArrowheads="1"/>
              </p:cNvPicPr>
              <p:nvPr userDrawn="1"/>
            </p:nvPicPr>
            <p:blipFill>
              <a:blip r:embed="rId19" cstate="print"/>
              <a:srcRect r="66945" b="42805"/>
              <a:stretch>
                <a:fillRect/>
              </a:stretch>
            </p:blipFill>
            <p:spPr>
              <a:xfrm>
                <a:off x="3856" y="0"/>
                <a:ext cx="1904" cy="318"/>
              </a:xfrm>
              <a:prstGeom prst="rect">
                <a:avLst/>
              </a:prstGeom>
              <a:noFill/>
              <a:ln w="9525">
                <a:noFill/>
                <a:miter lim="800000"/>
                <a:headEnd/>
                <a:tailEnd/>
              </a:ln>
            </p:spPr>
          </p:pic>
          <p:pic>
            <p:nvPicPr>
              <p:cNvPr id="1328" name="Picture 10" descr="mlit_top"/>
              <p:cNvPicPr>
                <a:picLocks noChangeAspect="1" noChangeArrowheads="1"/>
              </p:cNvPicPr>
              <p:nvPr userDrawn="1"/>
            </p:nvPicPr>
            <p:blipFill>
              <a:blip r:embed="rId20" cstate="print"/>
              <a:srcRect l="50000" b="42805"/>
              <a:stretch>
                <a:fillRect/>
              </a:stretch>
            </p:blipFill>
            <p:spPr>
              <a:xfrm>
                <a:off x="1043" y="0"/>
                <a:ext cx="2880" cy="318"/>
              </a:xfrm>
              <a:prstGeom prst="rect">
                <a:avLst/>
              </a:prstGeom>
              <a:noFill/>
              <a:ln w="9525">
                <a:noFill/>
                <a:miter lim="800000"/>
                <a:headEnd/>
                <a:tailEnd/>
              </a:ln>
            </p:spPr>
          </p:pic>
          <p:pic>
            <p:nvPicPr>
              <p:cNvPr id="1329" name="Picture 11" descr="mlit_top"/>
              <p:cNvPicPr>
                <a:picLocks noChangeAspect="1" noChangeArrowheads="1"/>
              </p:cNvPicPr>
              <p:nvPr userDrawn="1"/>
            </p:nvPicPr>
            <p:blipFill>
              <a:blip r:embed="rId20" cstate="print"/>
              <a:srcRect l="68906" b="42805"/>
              <a:stretch>
                <a:fillRect/>
              </a:stretch>
            </p:blipFill>
            <p:spPr>
              <a:xfrm>
                <a:off x="0" y="0"/>
                <a:ext cx="1791" cy="318"/>
              </a:xfrm>
              <a:prstGeom prst="rect">
                <a:avLst/>
              </a:prstGeom>
              <a:noFill/>
              <a:ln w="9525">
                <a:noFill/>
                <a:miter lim="800000"/>
                <a:headEnd/>
                <a:tailEnd/>
              </a:ln>
            </p:spPr>
          </p:pic>
        </p:grpSp>
      </p:grpSp>
      <p:sp>
        <p:nvSpPr>
          <p:cNvPr id="1330" name="Rectangle 12"/>
          <p:cNvSpPr>
            <a:spLocks noGrp="1" noChangeArrowheads="1"/>
          </p:cNvSpPr>
          <p:nvPr>
            <p:ph type="title"/>
          </p:nvPr>
        </p:nvSpPr>
        <p:spPr>
          <a:xfrm>
            <a:off x="27" y="0"/>
            <a:ext cx="7604919"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25" name="Rectangle 3"/>
          <p:cNvSpPr>
            <a:spLocks noGrp="1" noChangeArrowheads="1"/>
          </p:cNvSpPr>
          <p:nvPr>
            <p:ph type="body" idx="1"/>
          </p:nvPr>
        </p:nvSpPr>
        <p:spPr>
          <a:xfrm>
            <a:off x="495300" y="1600213"/>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26"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latin typeface="Arial"/>
            </a:endParaRPr>
          </a:p>
        </p:txBody>
      </p:sp>
      <p:sp>
        <p:nvSpPr>
          <p:cNvPr id="142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latin typeface="Arial"/>
            </a:endParaRPr>
          </a:p>
        </p:txBody>
      </p:sp>
      <p:grpSp>
        <p:nvGrpSpPr>
          <p:cNvPr id="1428" name="Group 18"/>
          <p:cNvGrpSpPr/>
          <p:nvPr/>
        </p:nvGrpSpPr>
        <p:grpSpPr>
          <a:xfrm>
            <a:off x="0" y="0"/>
            <a:ext cx="9906000" cy="546100"/>
            <a:chOff x="0" y="0"/>
            <a:chExt cx="5760" cy="344"/>
          </a:xfrm>
        </p:grpSpPr>
        <p:pic>
          <p:nvPicPr>
            <p:cNvPr id="1429"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1430" name="Group 17"/>
            <p:cNvGrpSpPr/>
            <p:nvPr userDrawn="1"/>
          </p:nvGrpSpPr>
          <p:grpSpPr>
            <a:xfrm>
              <a:off x="0" y="0"/>
              <a:ext cx="5760" cy="318"/>
              <a:chOff x="0" y="0"/>
              <a:chExt cx="5760" cy="318"/>
            </a:xfrm>
          </p:grpSpPr>
          <p:pic>
            <p:nvPicPr>
              <p:cNvPr id="1431"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1432"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1433"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1434"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3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3"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0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4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52" indent="-342852" algn="l" rtl="0" eaLnBrk="1" fontAlgn="base" hangingPunct="1">
        <a:spcBef>
          <a:spcPct val="20000"/>
        </a:spcBef>
        <a:spcAft>
          <a:spcPct val="0"/>
        </a:spcAft>
        <a:buChar char="•"/>
        <a:defRPr kumimoji="1" sz="3200">
          <a:solidFill>
            <a:schemeClr val="tx1"/>
          </a:solidFill>
          <a:latin typeface="+mn-lt"/>
          <a:ea typeface="+mn-ea"/>
          <a:cs typeface="+mn-cs"/>
        </a:defRPr>
      </a:lvl1pPr>
      <a:lvl2pPr marL="742847" indent="-285710" algn="l" rtl="0" eaLnBrk="1" fontAlgn="base" hangingPunct="1">
        <a:spcBef>
          <a:spcPct val="20000"/>
        </a:spcBef>
        <a:spcAft>
          <a:spcPct val="0"/>
        </a:spcAft>
        <a:buChar char="–"/>
        <a:defRPr kumimoji="1" sz="2800">
          <a:solidFill>
            <a:schemeClr val="tx1"/>
          </a:solidFill>
          <a:latin typeface="+mn-lt"/>
          <a:ea typeface="+mn-ea"/>
        </a:defRPr>
      </a:lvl2pPr>
      <a:lvl3pPr marL="1142840" indent="-228569" algn="l" rtl="0" eaLnBrk="1" fontAlgn="base" hangingPunct="1">
        <a:spcBef>
          <a:spcPct val="20000"/>
        </a:spcBef>
        <a:spcAft>
          <a:spcPct val="0"/>
        </a:spcAft>
        <a:buChar char="•"/>
        <a:defRPr kumimoji="1" sz="2400">
          <a:solidFill>
            <a:schemeClr val="tx1"/>
          </a:solidFill>
          <a:latin typeface="+mn-lt"/>
          <a:ea typeface="+mn-ea"/>
        </a:defRPr>
      </a:lvl3pPr>
      <a:lvl4pPr marL="1599977" indent="-228569" algn="l" rtl="0" eaLnBrk="1" fontAlgn="base" hangingPunct="1">
        <a:spcBef>
          <a:spcPct val="20000"/>
        </a:spcBef>
        <a:spcAft>
          <a:spcPct val="0"/>
        </a:spcAft>
        <a:buChar char="–"/>
        <a:defRPr kumimoji="1" sz="2000">
          <a:solidFill>
            <a:schemeClr val="tx1"/>
          </a:solidFill>
          <a:latin typeface="+mn-lt"/>
          <a:ea typeface="+mn-ea"/>
        </a:defRPr>
      </a:lvl4pPr>
      <a:lvl5pPr marL="2057112" indent="-228569" algn="l" rtl="0" eaLnBrk="1" fontAlgn="base" hangingPunct="1">
        <a:spcBef>
          <a:spcPct val="20000"/>
        </a:spcBef>
        <a:spcAft>
          <a:spcPct val="0"/>
        </a:spcAft>
        <a:buChar char="»"/>
        <a:defRPr kumimoji="1" sz="2000">
          <a:solidFill>
            <a:schemeClr val="tx1"/>
          </a:solidFill>
          <a:latin typeface="+mn-lt"/>
          <a:ea typeface="+mn-ea"/>
        </a:defRPr>
      </a:lvl5pPr>
      <a:lvl6pPr marL="2514249" indent="-228569" algn="l" rtl="0" eaLnBrk="1" fontAlgn="base" hangingPunct="1">
        <a:spcBef>
          <a:spcPct val="20000"/>
        </a:spcBef>
        <a:spcAft>
          <a:spcPct val="0"/>
        </a:spcAft>
        <a:buChar char="»"/>
        <a:defRPr kumimoji="1" sz="2000">
          <a:solidFill>
            <a:schemeClr val="tx1"/>
          </a:solidFill>
          <a:latin typeface="+mn-lt"/>
          <a:ea typeface="+mn-ea"/>
        </a:defRPr>
      </a:lvl6pPr>
      <a:lvl7pPr marL="2971385" indent="-228569" algn="l" rtl="0" eaLnBrk="1" fontAlgn="base" hangingPunct="1">
        <a:spcBef>
          <a:spcPct val="20000"/>
        </a:spcBef>
        <a:spcAft>
          <a:spcPct val="0"/>
        </a:spcAft>
        <a:buChar char="»"/>
        <a:defRPr kumimoji="1" sz="2000">
          <a:solidFill>
            <a:schemeClr val="tx1"/>
          </a:solidFill>
          <a:latin typeface="+mn-lt"/>
          <a:ea typeface="+mn-ea"/>
        </a:defRPr>
      </a:lvl7pPr>
      <a:lvl8pPr marL="3428521" indent="-228569" algn="l" rtl="0" eaLnBrk="1" fontAlgn="base" hangingPunct="1">
        <a:spcBef>
          <a:spcPct val="20000"/>
        </a:spcBef>
        <a:spcAft>
          <a:spcPct val="0"/>
        </a:spcAft>
        <a:buChar char="»"/>
        <a:defRPr kumimoji="1" sz="2000">
          <a:solidFill>
            <a:schemeClr val="tx1"/>
          </a:solidFill>
          <a:latin typeface="+mn-lt"/>
          <a:ea typeface="+mn-ea"/>
        </a:defRPr>
      </a:lvl8pPr>
      <a:lvl9pPr marL="3885657" indent="-22856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3" rtl="0" eaLnBrk="1" latinLnBrk="0" hangingPunct="1">
        <a:defRPr kumimoji="1" sz="1800" kern="1200">
          <a:solidFill>
            <a:schemeClr val="tx1"/>
          </a:solidFill>
          <a:latin typeface="+mn-lt"/>
          <a:ea typeface="+mn-ea"/>
          <a:cs typeface="+mn-cs"/>
        </a:defRPr>
      </a:lvl1pPr>
      <a:lvl2pPr marL="457136" algn="l" defTabSz="914273" rtl="0" eaLnBrk="1" latinLnBrk="0" hangingPunct="1">
        <a:defRPr kumimoji="1" sz="1800" kern="1200">
          <a:solidFill>
            <a:schemeClr val="tx1"/>
          </a:solidFill>
          <a:latin typeface="+mn-lt"/>
          <a:ea typeface="+mn-ea"/>
          <a:cs typeface="+mn-cs"/>
        </a:defRPr>
      </a:lvl2pPr>
      <a:lvl3pPr marL="914273" algn="l" defTabSz="914273" rtl="0" eaLnBrk="1" latinLnBrk="0" hangingPunct="1">
        <a:defRPr kumimoji="1" sz="1800" kern="1200">
          <a:solidFill>
            <a:schemeClr val="tx1"/>
          </a:solidFill>
          <a:latin typeface="+mn-lt"/>
          <a:ea typeface="+mn-ea"/>
          <a:cs typeface="+mn-cs"/>
        </a:defRPr>
      </a:lvl3pPr>
      <a:lvl4pPr marL="1371408" algn="l" defTabSz="914273" rtl="0" eaLnBrk="1" latinLnBrk="0" hangingPunct="1">
        <a:defRPr kumimoji="1" sz="1800" kern="1200">
          <a:solidFill>
            <a:schemeClr val="tx1"/>
          </a:solidFill>
          <a:latin typeface="+mn-lt"/>
          <a:ea typeface="+mn-ea"/>
          <a:cs typeface="+mn-cs"/>
        </a:defRPr>
      </a:lvl4pPr>
      <a:lvl5pPr marL="1828545" algn="l" defTabSz="914273" rtl="0" eaLnBrk="1" latinLnBrk="0" hangingPunct="1">
        <a:defRPr kumimoji="1" sz="1800" kern="1200">
          <a:solidFill>
            <a:schemeClr val="tx1"/>
          </a:solidFill>
          <a:latin typeface="+mn-lt"/>
          <a:ea typeface="+mn-ea"/>
          <a:cs typeface="+mn-cs"/>
        </a:defRPr>
      </a:lvl5pPr>
      <a:lvl6pPr marL="2285681" algn="l" defTabSz="914273" rtl="0" eaLnBrk="1" latinLnBrk="0" hangingPunct="1">
        <a:defRPr kumimoji="1" sz="1800" kern="1200">
          <a:solidFill>
            <a:schemeClr val="tx1"/>
          </a:solidFill>
          <a:latin typeface="+mn-lt"/>
          <a:ea typeface="+mn-ea"/>
          <a:cs typeface="+mn-cs"/>
        </a:defRPr>
      </a:lvl6pPr>
      <a:lvl7pPr marL="2742819" algn="l" defTabSz="914273" rtl="0" eaLnBrk="1" latinLnBrk="0" hangingPunct="1">
        <a:defRPr kumimoji="1" sz="1800" kern="1200">
          <a:solidFill>
            <a:schemeClr val="tx1"/>
          </a:solidFill>
          <a:latin typeface="+mn-lt"/>
          <a:ea typeface="+mn-ea"/>
          <a:cs typeface="+mn-cs"/>
        </a:defRPr>
      </a:lvl7pPr>
      <a:lvl8pPr marL="3199954" algn="l" defTabSz="914273" rtl="0" eaLnBrk="1" latinLnBrk="0" hangingPunct="1">
        <a:defRPr kumimoji="1" sz="1800" kern="1200">
          <a:solidFill>
            <a:schemeClr val="tx1"/>
          </a:solidFill>
          <a:latin typeface="+mn-lt"/>
          <a:ea typeface="+mn-ea"/>
          <a:cs typeface="+mn-cs"/>
        </a:defRPr>
      </a:lvl8pPr>
      <a:lvl9pPr marL="3657090" algn="l" defTabSz="914273"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99" name="Rectangle 3"/>
          <p:cNvSpPr>
            <a:spLocks noGrp="1" noChangeArrowheads="1"/>
          </p:cNvSpPr>
          <p:nvPr>
            <p:ph type="body" idx="1"/>
          </p:nvPr>
        </p:nvSpPr>
        <p:spPr>
          <a:xfrm>
            <a:off x="495300" y="1600209"/>
            <a:ext cx="8915400" cy="4525963"/>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00"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latin typeface="Arial"/>
            </a:endParaRPr>
          </a:p>
        </p:txBody>
      </p:sp>
      <p:sp>
        <p:nvSpPr>
          <p:cNvPr id="1501"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latin typeface="Arial"/>
            </a:endParaRPr>
          </a:p>
        </p:txBody>
      </p:sp>
      <p:grpSp>
        <p:nvGrpSpPr>
          <p:cNvPr id="1502" name="Group 18"/>
          <p:cNvGrpSpPr/>
          <p:nvPr/>
        </p:nvGrpSpPr>
        <p:grpSpPr>
          <a:xfrm>
            <a:off x="0" y="0"/>
            <a:ext cx="9906000" cy="546100"/>
            <a:chOff x="0" y="0"/>
            <a:chExt cx="5760" cy="344"/>
          </a:xfrm>
        </p:grpSpPr>
        <p:pic>
          <p:nvPicPr>
            <p:cNvPr id="1503" name="Picture 9" descr="mlit_top"/>
            <p:cNvPicPr>
              <a:picLocks noChangeAspect="1" noChangeArrowheads="1"/>
            </p:cNvPicPr>
            <p:nvPr userDrawn="1"/>
          </p:nvPicPr>
          <p:blipFill>
            <a:blip r:embed="rId14" cstate="print"/>
            <a:srcRect t="26801" b="65286"/>
            <a:stretch>
              <a:fillRect/>
            </a:stretch>
          </p:blipFill>
          <p:spPr>
            <a:xfrm>
              <a:off x="0" y="300"/>
              <a:ext cx="5760" cy="44"/>
            </a:xfrm>
            <a:prstGeom prst="rect">
              <a:avLst/>
            </a:prstGeom>
            <a:noFill/>
            <a:ln w="9525">
              <a:noFill/>
              <a:miter lim="800000"/>
              <a:headEnd/>
              <a:tailEnd/>
            </a:ln>
          </p:spPr>
        </p:pic>
        <p:grpSp>
          <p:nvGrpSpPr>
            <p:cNvPr id="1504" name="Group 17"/>
            <p:cNvGrpSpPr/>
            <p:nvPr userDrawn="1"/>
          </p:nvGrpSpPr>
          <p:grpSpPr>
            <a:xfrm>
              <a:off x="0" y="0"/>
              <a:ext cx="5760" cy="318"/>
              <a:chOff x="0" y="0"/>
              <a:chExt cx="5760" cy="318"/>
            </a:xfrm>
          </p:grpSpPr>
          <p:pic>
            <p:nvPicPr>
              <p:cNvPr id="1505" name="Picture 11" descr="mlit_top"/>
              <p:cNvPicPr>
                <a:picLocks noChangeAspect="1" noChangeArrowheads="1"/>
              </p:cNvPicPr>
              <p:nvPr userDrawn="1"/>
            </p:nvPicPr>
            <p:blipFill>
              <a:blip r:embed="rId15" cstate="print"/>
              <a:srcRect r="66945" b="42805"/>
              <a:stretch>
                <a:fillRect/>
              </a:stretch>
            </p:blipFill>
            <p:spPr>
              <a:xfrm>
                <a:off x="3856" y="0"/>
                <a:ext cx="1904" cy="318"/>
              </a:xfrm>
              <a:prstGeom prst="rect">
                <a:avLst/>
              </a:prstGeom>
              <a:noFill/>
              <a:ln w="9525">
                <a:noFill/>
                <a:miter lim="800000"/>
                <a:headEnd/>
                <a:tailEnd/>
              </a:ln>
            </p:spPr>
          </p:pic>
          <p:pic>
            <p:nvPicPr>
              <p:cNvPr id="1506" name="Picture 16" descr="mlit_top"/>
              <p:cNvPicPr>
                <a:picLocks noChangeAspect="1" noChangeArrowheads="1"/>
              </p:cNvPicPr>
              <p:nvPr userDrawn="1"/>
            </p:nvPicPr>
            <p:blipFill>
              <a:blip r:embed="rId16" cstate="print"/>
              <a:srcRect l="50000" b="42805"/>
              <a:stretch>
                <a:fillRect/>
              </a:stretch>
            </p:blipFill>
            <p:spPr>
              <a:xfrm>
                <a:off x="1043" y="0"/>
                <a:ext cx="2880" cy="318"/>
              </a:xfrm>
              <a:prstGeom prst="rect">
                <a:avLst/>
              </a:prstGeom>
              <a:noFill/>
              <a:ln w="9525">
                <a:noFill/>
                <a:miter lim="800000"/>
                <a:headEnd/>
                <a:tailEnd/>
              </a:ln>
            </p:spPr>
          </p:pic>
          <p:pic>
            <p:nvPicPr>
              <p:cNvPr id="1507" name="Picture 10" descr="mlit_top"/>
              <p:cNvPicPr>
                <a:picLocks noChangeAspect="1" noChangeArrowheads="1"/>
              </p:cNvPicPr>
              <p:nvPr userDrawn="1"/>
            </p:nvPicPr>
            <p:blipFill>
              <a:blip r:embed="rId16" cstate="print"/>
              <a:srcRect l="68906" b="42805"/>
              <a:stretch>
                <a:fillRect/>
              </a:stretch>
            </p:blipFill>
            <p:spPr>
              <a:xfrm>
                <a:off x="0" y="0"/>
                <a:ext cx="1791" cy="318"/>
              </a:xfrm>
              <a:prstGeom prst="rect">
                <a:avLst/>
              </a:prstGeom>
              <a:noFill/>
              <a:ln w="9525">
                <a:noFill/>
                <a:miter lim="800000"/>
                <a:headEnd/>
                <a:tailEnd/>
              </a:ln>
            </p:spPr>
          </p:pic>
        </p:grpSp>
      </p:grpSp>
      <p:sp>
        <p:nvSpPr>
          <p:cNvPr id="1508" name="Rectangle 2"/>
          <p:cNvSpPr>
            <a:spLocks noGrp="1" noChangeArrowheads="1"/>
          </p:cNvSpPr>
          <p:nvPr>
            <p:ph type="title"/>
          </p:nvPr>
        </p:nvSpPr>
        <p:spPr>
          <a:xfrm>
            <a:off x="8" y="0"/>
            <a:ext cx="7605714" cy="47625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pic>
        <p:nvPicPr>
          <p:cNvPr id="1509" name="Picture 14"/>
          <p:cNvPicPr>
            <a:picLocks noChangeAspect="1" noChangeArrowheads="1"/>
          </p:cNvPicPr>
          <p:nvPr/>
        </p:nvPicPr>
        <p:blipFill>
          <a:blip r:embed="rId17" cstate="print"/>
          <a:srcRect t="3670"/>
          <a:stretch>
            <a:fillRect/>
          </a:stretch>
        </p:blipFill>
        <p:spPr>
          <a:xfrm>
            <a:off x="8226447" y="15"/>
            <a:ext cx="1679575"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3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3"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0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4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52" indent="-342852" algn="l" rtl="0" eaLnBrk="1" fontAlgn="base" hangingPunct="1">
        <a:spcBef>
          <a:spcPct val="20000"/>
        </a:spcBef>
        <a:spcAft>
          <a:spcPct val="0"/>
        </a:spcAft>
        <a:buChar char="•"/>
        <a:defRPr kumimoji="1" sz="3200">
          <a:solidFill>
            <a:schemeClr val="tx1"/>
          </a:solidFill>
          <a:latin typeface="+mn-lt"/>
          <a:ea typeface="+mn-ea"/>
          <a:cs typeface="+mn-cs"/>
        </a:defRPr>
      </a:lvl1pPr>
      <a:lvl2pPr marL="742847" indent="-285710" algn="l" rtl="0" eaLnBrk="1" fontAlgn="base" hangingPunct="1">
        <a:spcBef>
          <a:spcPct val="20000"/>
        </a:spcBef>
        <a:spcAft>
          <a:spcPct val="0"/>
        </a:spcAft>
        <a:buChar char="–"/>
        <a:defRPr kumimoji="1" sz="2800">
          <a:solidFill>
            <a:schemeClr val="tx1"/>
          </a:solidFill>
          <a:latin typeface="+mn-lt"/>
          <a:ea typeface="+mn-ea"/>
        </a:defRPr>
      </a:lvl2pPr>
      <a:lvl3pPr marL="1142840" indent="-228569" algn="l" rtl="0" eaLnBrk="1" fontAlgn="base" hangingPunct="1">
        <a:spcBef>
          <a:spcPct val="20000"/>
        </a:spcBef>
        <a:spcAft>
          <a:spcPct val="0"/>
        </a:spcAft>
        <a:buChar char="•"/>
        <a:defRPr kumimoji="1" sz="2400">
          <a:solidFill>
            <a:schemeClr val="tx1"/>
          </a:solidFill>
          <a:latin typeface="+mn-lt"/>
          <a:ea typeface="+mn-ea"/>
        </a:defRPr>
      </a:lvl3pPr>
      <a:lvl4pPr marL="1599977" indent="-228569" algn="l" rtl="0" eaLnBrk="1" fontAlgn="base" hangingPunct="1">
        <a:spcBef>
          <a:spcPct val="20000"/>
        </a:spcBef>
        <a:spcAft>
          <a:spcPct val="0"/>
        </a:spcAft>
        <a:buChar char="–"/>
        <a:defRPr kumimoji="1" sz="2000">
          <a:solidFill>
            <a:schemeClr val="tx1"/>
          </a:solidFill>
          <a:latin typeface="+mn-lt"/>
          <a:ea typeface="+mn-ea"/>
        </a:defRPr>
      </a:lvl4pPr>
      <a:lvl5pPr marL="2057112" indent="-228569" algn="l" rtl="0" eaLnBrk="1" fontAlgn="base" hangingPunct="1">
        <a:spcBef>
          <a:spcPct val="20000"/>
        </a:spcBef>
        <a:spcAft>
          <a:spcPct val="0"/>
        </a:spcAft>
        <a:buChar char="»"/>
        <a:defRPr kumimoji="1" sz="2000">
          <a:solidFill>
            <a:schemeClr val="tx1"/>
          </a:solidFill>
          <a:latin typeface="+mn-lt"/>
          <a:ea typeface="+mn-ea"/>
        </a:defRPr>
      </a:lvl5pPr>
      <a:lvl6pPr marL="2514249" indent="-228569" algn="l" rtl="0" eaLnBrk="1" fontAlgn="base" hangingPunct="1">
        <a:spcBef>
          <a:spcPct val="20000"/>
        </a:spcBef>
        <a:spcAft>
          <a:spcPct val="0"/>
        </a:spcAft>
        <a:buChar char="»"/>
        <a:defRPr kumimoji="1" sz="2000">
          <a:solidFill>
            <a:schemeClr val="tx1"/>
          </a:solidFill>
          <a:latin typeface="+mn-lt"/>
          <a:ea typeface="+mn-ea"/>
        </a:defRPr>
      </a:lvl6pPr>
      <a:lvl7pPr marL="2971385" indent="-228569" algn="l" rtl="0" eaLnBrk="1" fontAlgn="base" hangingPunct="1">
        <a:spcBef>
          <a:spcPct val="20000"/>
        </a:spcBef>
        <a:spcAft>
          <a:spcPct val="0"/>
        </a:spcAft>
        <a:buChar char="»"/>
        <a:defRPr kumimoji="1" sz="2000">
          <a:solidFill>
            <a:schemeClr val="tx1"/>
          </a:solidFill>
          <a:latin typeface="+mn-lt"/>
          <a:ea typeface="+mn-ea"/>
        </a:defRPr>
      </a:lvl7pPr>
      <a:lvl8pPr marL="3428521" indent="-228569" algn="l" rtl="0" eaLnBrk="1" fontAlgn="base" hangingPunct="1">
        <a:spcBef>
          <a:spcPct val="20000"/>
        </a:spcBef>
        <a:spcAft>
          <a:spcPct val="0"/>
        </a:spcAft>
        <a:buChar char="»"/>
        <a:defRPr kumimoji="1" sz="2000">
          <a:solidFill>
            <a:schemeClr val="tx1"/>
          </a:solidFill>
          <a:latin typeface="+mn-lt"/>
          <a:ea typeface="+mn-ea"/>
        </a:defRPr>
      </a:lvl8pPr>
      <a:lvl9pPr marL="3885657" indent="-22856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3" rtl="0" eaLnBrk="1" latinLnBrk="0" hangingPunct="1">
        <a:defRPr kumimoji="1" sz="1800" kern="1200">
          <a:solidFill>
            <a:schemeClr val="tx1"/>
          </a:solidFill>
          <a:latin typeface="+mn-lt"/>
          <a:ea typeface="+mn-ea"/>
          <a:cs typeface="+mn-cs"/>
        </a:defRPr>
      </a:lvl1pPr>
      <a:lvl2pPr marL="457136" algn="l" defTabSz="914273" rtl="0" eaLnBrk="1" latinLnBrk="0" hangingPunct="1">
        <a:defRPr kumimoji="1" sz="1800" kern="1200">
          <a:solidFill>
            <a:schemeClr val="tx1"/>
          </a:solidFill>
          <a:latin typeface="+mn-lt"/>
          <a:ea typeface="+mn-ea"/>
          <a:cs typeface="+mn-cs"/>
        </a:defRPr>
      </a:lvl2pPr>
      <a:lvl3pPr marL="914273" algn="l" defTabSz="914273" rtl="0" eaLnBrk="1" latinLnBrk="0" hangingPunct="1">
        <a:defRPr kumimoji="1" sz="1800" kern="1200">
          <a:solidFill>
            <a:schemeClr val="tx1"/>
          </a:solidFill>
          <a:latin typeface="+mn-lt"/>
          <a:ea typeface="+mn-ea"/>
          <a:cs typeface="+mn-cs"/>
        </a:defRPr>
      </a:lvl3pPr>
      <a:lvl4pPr marL="1371408" algn="l" defTabSz="914273" rtl="0" eaLnBrk="1" latinLnBrk="0" hangingPunct="1">
        <a:defRPr kumimoji="1" sz="1800" kern="1200">
          <a:solidFill>
            <a:schemeClr val="tx1"/>
          </a:solidFill>
          <a:latin typeface="+mn-lt"/>
          <a:ea typeface="+mn-ea"/>
          <a:cs typeface="+mn-cs"/>
        </a:defRPr>
      </a:lvl4pPr>
      <a:lvl5pPr marL="1828545" algn="l" defTabSz="914273" rtl="0" eaLnBrk="1" latinLnBrk="0" hangingPunct="1">
        <a:defRPr kumimoji="1" sz="1800" kern="1200">
          <a:solidFill>
            <a:schemeClr val="tx1"/>
          </a:solidFill>
          <a:latin typeface="+mn-lt"/>
          <a:ea typeface="+mn-ea"/>
          <a:cs typeface="+mn-cs"/>
        </a:defRPr>
      </a:lvl5pPr>
      <a:lvl6pPr marL="2285681" algn="l" defTabSz="914273" rtl="0" eaLnBrk="1" latinLnBrk="0" hangingPunct="1">
        <a:defRPr kumimoji="1" sz="1800" kern="1200">
          <a:solidFill>
            <a:schemeClr val="tx1"/>
          </a:solidFill>
          <a:latin typeface="+mn-lt"/>
          <a:ea typeface="+mn-ea"/>
          <a:cs typeface="+mn-cs"/>
        </a:defRPr>
      </a:lvl6pPr>
      <a:lvl7pPr marL="2742819" algn="l" defTabSz="914273" rtl="0" eaLnBrk="1" latinLnBrk="0" hangingPunct="1">
        <a:defRPr kumimoji="1" sz="1800" kern="1200">
          <a:solidFill>
            <a:schemeClr val="tx1"/>
          </a:solidFill>
          <a:latin typeface="+mn-lt"/>
          <a:ea typeface="+mn-ea"/>
          <a:cs typeface="+mn-cs"/>
        </a:defRPr>
      </a:lvl7pPr>
      <a:lvl8pPr marL="3199954" algn="l" defTabSz="914273" rtl="0" eaLnBrk="1" latinLnBrk="0" hangingPunct="1">
        <a:defRPr kumimoji="1" sz="1800" kern="1200">
          <a:solidFill>
            <a:schemeClr val="tx1"/>
          </a:solidFill>
          <a:latin typeface="+mn-lt"/>
          <a:ea typeface="+mn-ea"/>
          <a:cs typeface="+mn-cs"/>
        </a:defRPr>
      </a:lvl8pPr>
      <a:lvl9pPr marL="3657090" algn="l" defTabSz="914273"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79" name="Rectangle 3"/>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5776" tIns="47888" rIns="95776" bIns="47888"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580" name="Rectangle 4"/>
          <p:cNvSpPr>
            <a:spLocks noGrp="1" noChangeArrowheads="1"/>
          </p:cNvSpPr>
          <p:nvPr>
            <p:ph type="dt" sz="half" idx="2"/>
          </p:nvPr>
        </p:nvSpPr>
        <p:spPr>
          <a:xfrm>
            <a:off x="495301" y="6245225"/>
            <a:ext cx="23114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defRPr sz="1500" smtClean="0"/>
            </a:lvl1pPr>
          </a:lstStyle>
          <a:p>
            <a:pPr fontAlgn="auto">
              <a:spcBef>
                <a:spcPts val="0"/>
              </a:spcBef>
              <a:spcAft>
                <a:spcPts val="0"/>
              </a:spcAft>
            </a:pPr>
            <a:endParaRPr lang="ja-JP" altLang="en-US">
              <a:solidFill>
                <a:srgbClr val="000000"/>
              </a:solidFill>
              <a:latin typeface="Arial"/>
              <a:ea typeface="ＭＳ Ｐゴシック"/>
            </a:endParaRPr>
          </a:p>
        </p:txBody>
      </p:sp>
      <p:sp>
        <p:nvSpPr>
          <p:cNvPr id="1581"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5776" tIns="47888" rIns="95776" bIns="47888" numCol="1" anchor="t" anchorCtr="0" compatLnSpc="1">
            <a:prstTxWarp prst="textNoShape">
              <a:avLst/>
            </a:prstTxWarp>
          </a:bodyPr>
          <a:lstStyle>
            <a:lvl1pPr algn="ctr">
              <a:defRPr sz="1500" smtClean="0"/>
            </a:lvl1pPr>
          </a:lstStyle>
          <a:p>
            <a:pPr fontAlgn="auto">
              <a:spcBef>
                <a:spcPts val="0"/>
              </a:spcBef>
              <a:spcAft>
                <a:spcPts val="0"/>
              </a:spcAft>
            </a:pPr>
            <a:endParaRPr lang="ja-JP" altLang="en-US">
              <a:solidFill>
                <a:srgbClr val="000000"/>
              </a:solidFill>
              <a:latin typeface="Arial"/>
              <a:ea typeface="ＭＳ Ｐゴシック"/>
            </a:endParaRPr>
          </a:p>
        </p:txBody>
      </p:sp>
      <p:sp>
        <p:nvSpPr>
          <p:cNvPr id="1582" name="Rectangle 6"/>
          <p:cNvSpPr>
            <a:spLocks noGrp="1" noChangeArrowheads="1"/>
          </p:cNvSpPr>
          <p:nvPr>
            <p:ph type="sldNum" sz="quarter" idx="4"/>
          </p:nvPr>
        </p:nvSpPr>
        <p:spPr>
          <a:xfrm>
            <a:off x="7594600" y="6381328"/>
            <a:ext cx="2311400" cy="476250"/>
          </a:xfrm>
          <a:prstGeom prst="rect">
            <a:avLst/>
          </a:prstGeom>
          <a:noFill/>
          <a:ln w="9525">
            <a:noFill/>
            <a:miter lim="800000"/>
            <a:headEnd/>
            <a:tailEnd/>
          </a:ln>
          <a:effectLst/>
        </p:spPr>
        <p:txBody>
          <a:bodyPr vert="horz" wrap="square" lIns="95776" tIns="47888" rIns="0" bIns="0" numCol="1" anchor="b" anchorCtr="0" compatLnSpc="1">
            <a:prstTxWarp prst="textNoShape">
              <a:avLst/>
            </a:prstTxWarp>
          </a:bodyPr>
          <a:lstStyle>
            <a:lvl1pPr algn="r">
              <a:defRPr sz="1500" smtClean="0">
                <a:latin typeface="Broadway" pitchFamily="82" charset="0"/>
              </a:defRPr>
            </a:lvl1pPr>
          </a:lstStyle>
          <a:p>
            <a:pPr fontAlgn="auto">
              <a:spcBef>
                <a:spcPts val="0"/>
              </a:spcBef>
              <a:spcAft>
                <a:spcPts val="0"/>
              </a:spcAft>
            </a:pPr>
            <a:fld id="{D2D8002D-B5B0-4BAC-B1F6-782DDCCE6D9C}" type="slidenum">
              <a:rPr lang="ja-JP" altLang="en-US">
                <a:solidFill>
                  <a:srgbClr val="000000"/>
                </a:solidFill>
                <a:ea typeface="ＭＳ Ｐゴシック"/>
              </a:rPr>
              <a:pPr fontAlgn="auto">
                <a:spcBef>
                  <a:spcPts val="0"/>
                </a:spcBef>
                <a:spcAft>
                  <a:spcPts val="0"/>
                </a:spcAft>
              </a:pPr>
              <a:t>‹#›</a:t>
            </a:fld>
            <a:endParaRPr lang="ja-JP" altLang="en-US">
              <a:solidFill>
                <a:srgbClr val="000000"/>
              </a:solidFill>
              <a:ea typeface="ＭＳ Ｐゴシック"/>
            </a:endParaRPr>
          </a:p>
        </p:txBody>
      </p:sp>
      <p:grpSp>
        <p:nvGrpSpPr>
          <p:cNvPr id="1583" name="Group 18"/>
          <p:cNvGrpSpPr/>
          <p:nvPr/>
        </p:nvGrpSpPr>
        <p:grpSpPr>
          <a:xfrm>
            <a:off x="0" y="0"/>
            <a:ext cx="9906000" cy="546100"/>
            <a:chOff x="0" y="0"/>
            <a:chExt cx="5760" cy="344"/>
          </a:xfrm>
        </p:grpSpPr>
        <p:pic>
          <p:nvPicPr>
            <p:cNvPr id="1584" name="Picture 9" descr="mlit_top"/>
            <p:cNvPicPr>
              <a:picLocks noChangeAspect="1" noChangeArrowheads="1"/>
            </p:cNvPicPr>
            <p:nvPr userDrawn="1"/>
          </p:nvPicPr>
          <p:blipFill>
            <a:blip r:embed="rId13" cstate="print"/>
            <a:srcRect t="26801" b="65286"/>
            <a:stretch>
              <a:fillRect/>
            </a:stretch>
          </p:blipFill>
          <p:spPr>
            <a:xfrm>
              <a:off x="0" y="300"/>
              <a:ext cx="5760" cy="44"/>
            </a:xfrm>
            <a:prstGeom prst="rect">
              <a:avLst/>
            </a:prstGeom>
            <a:noFill/>
            <a:ln w="9525">
              <a:noFill/>
              <a:miter lim="800000"/>
              <a:headEnd/>
              <a:tailEnd/>
            </a:ln>
          </p:spPr>
        </p:pic>
        <p:grpSp>
          <p:nvGrpSpPr>
            <p:cNvPr id="1585" name="Group 17"/>
            <p:cNvGrpSpPr/>
            <p:nvPr userDrawn="1"/>
          </p:nvGrpSpPr>
          <p:grpSpPr>
            <a:xfrm>
              <a:off x="0" y="0"/>
              <a:ext cx="5760" cy="318"/>
              <a:chOff x="0" y="0"/>
              <a:chExt cx="5760" cy="318"/>
            </a:xfrm>
          </p:grpSpPr>
          <p:pic>
            <p:nvPicPr>
              <p:cNvPr id="1586" name="Picture 11" descr="mlit_top"/>
              <p:cNvPicPr>
                <a:picLocks noChangeAspect="1" noChangeArrowheads="1"/>
              </p:cNvPicPr>
              <p:nvPr userDrawn="1"/>
            </p:nvPicPr>
            <p:blipFill>
              <a:blip r:embed="rId14" cstate="print"/>
              <a:srcRect r="66945" b="42805"/>
              <a:stretch>
                <a:fillRect/>
              </a:stretch>
            </p:blipFill>
            <p:spPr>
              <a:xfrm>
                <a:off x="3856" y="0"/>
                <a:ext cx="1904" cy="318"/>
              </a:xfrm>
              <a:prstGeom prst="rect">
                <a:avLst/>
              </a:prstGeom>
              <a:noFill/>
              <a:ln w="9525">
                <a:noFill/>
                <a:miter lim="800000"/>
                <a:headEnd/>
                <a:tailEnd/>
              </a:ln>
            </p:spPr>
          </p:pic>
          <p:pic>
            <p:nvPicPr>
              <p:cNvPr id="1587" name="Picture 16" descr="mlit_top"/>
              <p:cNvPicPr>
                <a:picLocks noChangeAspect="1" noChangeArrowheads="1"/>
              </p:cNvPicPr>
              <p:nvPr userDrawn="1"/>
            </p:nvPicPr>
            <p:blipFill>
              <a:blip r:embed="rId15" cstate="print"/>
              <a:srcRect l="50000" b="42805"/>
              <a:stretch>
                <a:fillRect/>
              </a:stretch>
            </p:blipFill>
            <p:spPr>
              <a:xfrm>
                <a:off x="1043" y="0"/>
                <a:ext cx="2880" cy="318"/>
              </a:xfrm>
              <a:prstGeom prst="rect">
                <a:avLst/>
              </a:prstGeom>
              <a:noFill/>
              <a:ln w="9525">
                <a:noFill/>
                <a:miter lim="800000"/>
                <a:headEnd/>
                <a:tailEnd/>
              </a:ln>
            </p:spPr>
          </p:pic>
          <p:pic>
            <p:nvPicPr>
              <p:cNvPr id="1588" name="Picture 10" descr="mlit_top"/>
              <p:cNvPicPr>
                <a:picLocks noChangeAspect="1" noChangeArrowheads="1"/>
              </p:cNvPicPr>
              <p:nvPr userDrawn="1"/>
            </p:nvPicPr>
            <p:blipFill>
              <a:blip r:embed="rId15" cstate="print"/>
              <a:srcRect l="68906" b="42805"/>
              <a:stretch>
                <a:fillRect/>
              </a:stretch>
            </p:blipFill>
            <p:spPr>
              <a:xfrm>
                <a:off x="0" y="0"/>
                <a:ext cx="1791" cy="318"/>
              </a:xfrm>
              <a:prstGeom prst="rect">
                <a:avLst/>
              </a:prstGeom>
              <a:noFill/>
              <a:ln w="9525">
                <a:noFill/>
                <a:miter lim="800000"/>
                <a:headEnd/>
                <a:tailEnd/>
              </a:ln>
            </p:spPr>
          </p:pic>
        </p:grpSp>
      </p:grpSp>
      <p:sp>
        <p:nvSpPr>
          <p:cNvPr id="1589" name="Rectangle 2"/>
          <p:cNvSpPr>
            <a:spLocks noGrp="1" noChangeArrowheads="1"/>
          </p:cNvSpPr>
          <p:nvPr>
            <p:ph type="title"/>
          </p:nvPr>
        </p:nvSpPr>
        <p:spPr>
          <a:xfrm>
            <a:off x="0" y="0"/>
            <a:ext cx="9906000" cy="476250"/>
          </a:xfrm>
          <a:prstGeom prst="rect">
            <a:avLst/>
          </a:prstGeom>
          <a:noFill/>
          <a:ln w="9525">
            <a:noFill/>
            <a:miter lim="800000"/>
            <a:headEnd/>
            <a:tailEnd/>
          </a:ln>
        </p:spPr>
        <p:txBody>
          <a:bodyPr vert="horz" wrap="square" lIns="95776" tIns="47888" rIns="95776" bIns="47888" numCol="1" anchor="ctr" anchorCtr="0" compatLnSpc="1">
            <a:prstTxWarp prst="textNoShape">
              <a:avLst/>
            </a:prstTxWarp>
          </a:bodyPr>
          <a:lstStyle/>
          <a:p>
            <a:pPr lvl="0"/>
            <a:r>
              <a:rPr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hdr="0" ftr="0" dt="0"/>
  <p:txStyles>
    <p:titleStyle>
      <a:lvl1pPr algn="l" rtl="0" eaLnBrk="1" fontAlgn="base" hangingPunct="1">
        <a:spcBef>
          <a:spcPct val="0"/>
        </a:spcBef>
        <a:spcAft>
          <a:spcPct val="0"/>
        </a:spcAft>
        <a:defRPr kumimoji="1" sz="2600">
          <a:solidFill>
            <a:srgbClr val="4087C8"/>
          </a:solidFill>
          <a:latin typeface="+mj-lt"/>
          <a:ea typeface="+mj-ea"/>
          <a:cs typeface="+mj-cs"/>
        </a:defRPr>
      </a:lvl1pPr>
      <a:lvl2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875"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50"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26"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02"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9157" indent="-359157" algn="l" rtl="0" eaLnBrk="1" fontAlgn="base" hangingPunct="1">
        <a:spcBef>
          <a:spcPct val="20000"/>
        </a:spcBef>
        <a:spcAft>
          <a:spcPct val="0"/>
        </a:spcAft>
        <a:buChar char="•"/>
        <a:defRPr kumimoji="1" sz="2900">
          <a:solidFill>
            <a:schemeClr val="tx1"/>
          </a:solidFill>
          <a:latin typeface="+mn-lt"/>
          <a:ea typeface="+mn-ea"/>
          <a:cs typeface="+mn-cs"/>
        </a:defRPr>
      </a:lvl1pPr>
      <a:lvl2pPr marL="778172" indent="-299297" algn="l" rtl="0" eaLnBrk="1" fontAlgn="base" hangingPunct="1">
        <a:spcBef>
          <a:spcPct val="20000"/>
        </a:spcBef>
        <a:spcAft>
          <a:spcPct val="0"/>
        </a:spcAft>
        <a:buChar char="–"/>
        <a:defRPr kumimoji="1" sz="2500">
          <a:solidFill>
            <a:schemeClr val="tx1"/>
          </a:solidFill>
          <a:latin typeface="+mn-lt"/>
          <a:ea typeface="+mn-ea"/>
        </a:defRPr>
      </a:lvl2pPr>
      <a:lvl3pPr marL="1197188" indent="-239437" algn="l" rtl="0" eaLnBrk="1" fontAlgn="base" hangingPunct="1">
        <a:spcBef>
          <a:spcPct val="20000"/>
        </a:spcBef>
        <a:spcAft>
          <a:spcPct val="0"/>
        </a:spcAft>
        <a:buChar char="•"/>
        <a:defRPr kumimoji="1" sz="2100">
          <a:solidFill>
            <a:schemeClr val="tx1"/>
          </a:solidFill>
          <a:latin typeface="+mn-lt"/>
          <a:ea typeface="+mn-ea"/>
        </a:defRPr>
      </a:lvl3pPr>
      <a:lvl4pPr marL="1676063" indent="-239437" algn="l" rtl="0" eaLnBrk="1" fontAlgn="base" hangingPunct="1">
        <a:spcBef>
          <a:spcPct val="20000"/>
        </a:spcBef>
        <a:spcAft>
          <a:spcPct val="0"/>
        </a:spcAft>
        <a:buChar char="–"/>
        <a:defRPr kumimoji="1" sz="1900">
          <a:solidFill>
            <a:schemeClr val="tx1"/>
          </a:solidFill>
          <a:latin typeface="+mn-lt"/>
          <a:ea typeface="+mn-ea"/>
        </a:defRPr>
      </a:lvl4pPr>
      <a:lvl5pPr marL="2154938" indent="-239437" algn="l" rtl="0" eaLnBrk="1" fontAlgn="base" hangingPunct="1">
        <a:spcBef>
          <a:spcPct val="20000"/>
        </a:spcBef>
        <a:spcAft>
          <a:spcPct val="0"/>
        </a:spcAft>
        <a:buChar char="»"/>
        <a:defRPr kumimoji="1" sz="1700">
          <a:solidFill>
            <a:schemeClr val="tx1"/>
          </a:solidFill>
          <a:latin typeface="+mn-lt"/>
          <a:ea typeface="+mn-ea"/>
        </a:defRPr>
      </a:lvl5pPr>
      <a:lvl6pPr marL="2633814" indent="-239437" algn="l" rtl="0" eaLnBrk="1" fontAlgn="base" hangingPunct="1">
        <a:spcBef>
          <a:spcPct val="20000"/>
        </a:spcBef>
        <a:spcAft>
          <a:spcPct val="0"/>
        </a:spcAft>
        <a:buChar char="»"/>
        <a:defRPr kumimoji="1" sz="2100">
          <a:solidFill>
            <a:schemeClr val="tx1"/>
          </a:solidFill>
          <a:latin typeface="+mn-lt"/>
          <a:ea typeface="+mn-ea"/>
        </a:defRPr>
      </a:lvl6pPr>
      <a:lvl7pPr marL="3112690" indent="-239437" algn="l" rtl="0" eaLnBrk="1" fontAlgn="base" hangingPunct="1">
        <a:spcBef>
          <a:spcPct val="20000"/>
        </a:spcBef>
        <a:spcAft>
          <a:spcPct val="0"/>
        </a:spcAft>
        <a:buChar char="»"/>
        <a:defRPr kumimoji="1" sz="2100">
          <a:solidFill>
            <a:schemeClr val="tx1"/>
          </a:solidFill>
          <a:latin typeface="+mn-lt"/>
          <a:ea typeface="+mn-ea"/>
        </a:defRPr>
      </a:lvl7pPr>
      <a:lvl8pPr marL="3591565" indent="-239437" algn="l" rtl="0" eaLnBrk="1" fontAlgn="base" hangingPunct="1">
        <a:spcBef>
          <a:spcPct val="20000"/>
        </a:spcBef>
        <a:spcAft>
          <a:spcPct val="0"/>
        </a:spcAft>
        <a:buChar char="»"/>
        <a:defRPr kumimoji="1" sz="2100">
          <a:solidFill>
            <a:schemeClr val="tx1"/>
          </a:solidFill>
          <a:latin typeface="+mn-lt"/>
          <a:ea typeface="+mn-ea"/>
        </a:defRPr>
      </a:lvl8pPr>
      <a:lvl9pPr marL="4070440" indent="-239437"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50" rtl="0" eaLnBrk="1" latinLnBrk="0" hangingPunct="1">
        <a:defRPr kumimoji="1" sz="1900" kern="1200">
          <a:solidFill>
            <a:schemeClr val="tx1"/>
          </a:solidFill>
          <a:latin typeface="+mn-lt"/>
          <a:ea typeface="+mn-ea"/>
          <a:cs typeface="+mn-cs"/>
        </a:defRPr>
      </a:lvl1pPr>
      <a:lvl2pPr marL="478875" algn="l" defTabSz="957750" rtl="0" eaLnBrk="1" latinLnBrk="0" hangingPunct="1">
        <a:defRPr kumimoji="1" sz="1900" kern="1200">
          <a:solidFill>
            <a:schemeClr val="tx1"/>
          </a:solidFill>
          <a:latin typeface="+mn-lt"/>
          <a:ea typeface="+mn-ea"/>
          <a:cs typeface="+mn-cs"/>
        </a:defRPr>
      </a:lvl2pPr>
      <a:lvl3pPr marL="957750" algn="l" defTabSz="957750" rtl="0" eaLnBrk="1" latinLnBrk="0" hangingPunct="1">
        <a:defRPr kumimoji="1" sz="1900" kern="1200">
          <a:solidFill>
            <a:schemeClr val="tx1"/>
          </a:solidFill>
          <a:latin typeface="+mn-lt"/>
          <a:ea typeface="+mn-ea"/>
          <a:cs typeface="+mn-cs"/>
        </a:defRPr>
      </a:lvl3pPr>
      <a:lvl4pPr marL="1436626" algn="l" defTabSz="957750" rtl="0" eaLnBrk="1" latinLnBrk="0" hangingPunct="1">
        <a:defRPr kumimoji="1" sz="1900" kern="1200">
          <a:solidFill>
            <a:schemeClr val="tx1"/>
          </a:solidFill>
          <a:latin typeface="+mn-lt"/>
          <a:ea typeface="+mn-ea"/>
          <a:cs typeface="+mn-cs"/>
        </a:defRPr>
      </a:lvl4pPr>
      <a:lvl5pPr marL="1915502" algn="l" defTabSz="957750" rtl="0" eaLnBrk="1" latinLnBrk="0" hangingPunct="1">
        <a:defRPr kumimoji="1" sz="1900" kern="1200">
          <a:solidFill>
            <a:schemeClr val="tx1"/>
          </a:solidFill>
          <a:latin typeface="+mn-lt"/>
          <a:ea typeface="+mn-ea"/>
          <a:cs typeface="+mn-cs"/>
        </a:defRPr>
      </a:lvl5pPr>
      <a:lvl6pPr marL="2394376" algn="l" defTabSz="957750" rtl="0" eaLnBrk="1" latinLnBrk="0" hangingPunct="1">
        <a:defRPr kumimoji="1" sz="1900" kern="1200">
          <a:solidFill>
            <a:schemeClr val="tx1"/>
          </a:solidFill>
          <a:latin typeface="+mn-lt"/>
          <a:ea typeface="+mn-ea"/>
          <a:cs typeface="+mn-cs"/>
        </a:defRPr>
      </a:lvl6pPr>
      <a:lvl7pPr marL="2873251" algn="l" defTabSz="957750" rtl="0" eaLnBrk="1" latinLnBrk="0" hangingPunct="1">
        <a:defRPr kumimoji="1" sz="1900" kern="1200">
          <a:solidFill>
            <a:schemeClr val="tx1"/>
          </a:solidFill>
          <a:latin typeface="+mn-lt"/>
          <a:ea typeface="+mn-ea"/>
          <a:cs typeface="+mn-cs"/>
        </a:defRPr>
      </a:lvl7pPr>
      <a:lvl8pPr marL="3352126" algn="l" defTabSz="957750" rtl="0" eaLnBrk="1" latinLnBrk="0" hangingPunct="1">
        <a:defRPr kumimoji="1" sz="1900" kern="1200">
          <a:solidFill>
            <a:schemeClr val="tx1"/>
          </a:solidFill>
          <a:latin typeface="+mn-lt"/>
          <a:ea typeface="+mn-ea"/>
          <a:cs typeface="+mn-cs"/>
        </a:defRPr>
      </a:lvl8pPr>
      <a:lvl9pPr marL="3831002" algn="l" defTabSz="95775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8" y="0"/>
            <a:ext cx="8908752" cy="504348"/>
          </a:xfrm>
        </p:spPr>
        <p:txBody>
          <a:bodyPr/>
          <a:lstStyle/>
          <a:p>
            <a:pPr eaLnBrk="0" hangingPunct="0">
              <a:defRPr/>
            </a:pPr>
            <a:r>
              <a:rPr lang="ja-JP" altLang="en-US" sz="1800" dirty="0">
                <a:latin typeface="+mj-ea"/>
              </a:rPr>
              <a:t>賃貸住宅管理業法 運用指針の主な改正点（令和４年６月施行）</a:t>
            </a:r>
            <a:endParaRPr lang="en-US" altLang="ja-JP" sz="1800" dirty="0">
              <a:latin typeface="+mj-ea"/>
            </a:endParaRPr>
          </a:p>
        </p:txBody>
      </p:sp>
      <p:sp>
        <p:nvSpPr>
          <p:cNvPr id="23" name="角丸四角形 22"/>
          <p:cNvSpPr/>
          <p:nvPr/>
        </p:nvSpPr>
        <p:spPr>
          <a:xfrm>
            <a:off x="61338" y="568657"/>
            <a:ext cx="9789424" cy="2034000"/>
          </a:xfrm>
          <a:prstGeom prst="roundRect">
            <a:avLst>
              <a:gd name="adj" fmla="val 1146"/>
            </a:avLst>
          </a:prstGeom>
          <a:noFill/>
          <a:ln w="25400" cap="flat" cmpd="sng" algn="ctr">
            <a:solidFill>
              <a:srgbClr val="0070C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5" name="角丸四角形 24"/>
          <p:cNvSpPr/>
          <p:nvPr/>
        </p:nvSpPr>
        <p:spPr>
          <a:xfrm>
            <a:off x="52816" y="579090"/>
            <a:ext cx="1083760" cy="249076"/>
          </a:xfrm>
          <a:prstGeom prst="roundRect">
            <a:avLst/>
          </a:prstGeom>
          <a:solidFill>
            <a:srgbClr val="0070C0"/>
          </a:solidFill>
          <a:ln>
            <a:noFill/>
            <a:headEnd/>
            <a:tailEnd/>
          </a:ln>
        </p:spPr>
        <p:style>
          <a:lnRef idx="2">
            <a:schemeClr val="accent2"/>
          </a:lnRef>
          <a:fillRef idx="1">
            <a:schemeClr val="lt1"/>
          </a:fillRef>
          <a:effectRef idx="0">
            <a:schemeClr val="accent2"/>
          </a:effectRef>
          <a:fontRef idx="minor">
            <a:schemeClr val="dk1"/>
          </a:fontRef>
        </p:style>
        <p:txBody>
          <a:bodyPr bIns="36000" rtlCol="0" anchor="ctr" anchorCtr="0"/>
          <a:lstStyle/>
          <a:p>
            <a:pPr marL="166158" lvl="0" indent="-166158" defTabSz="842618" fontAlgn="auto">
              <a:spcBef>
                <a:spcPts val="0"/>
              </a:spcBef>
              <a:spcAft>
                <a:spcPts val="600"/>
              </a:spcAft>
              <a:defRPr/>
            </a:pPr>
            <a:r>
              <a:rPr lang="ja-JP" altLang="en-US" sz="1400" b="1" dirty="0">
                <a:solidFill>
                  <a:prstClr val="white"/>
                </a:solidFill>
                <a:latin typeface="Meiryo UI" panose="020B0604030504040204" pitchFamily="50" charset="-128"/>
                <a:ea typeface="Meiryo UI" panose="020B0604030504040204" pitchFamily="50" charset="-128"/>
              </a:rPr>
              <a:t>改正の背景</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2" name="角丸四角形 31"/>
          <p:cNvSpPr/>
          <p:nvPr/>
        </p:nvSpPr>
        <p:spPr>
          <a:xfrm>
            <a:off x="52816" y="2653095"/>
            <a:ext cx="9797946" cy="3320935"/>
          </a:xfrm>
          <a:prstGeom prst="roundRect">
            <a:avLst>
              <a:gd name="adj" fmla="val 618"/>
            </a:avLst>
          </a:prstGeom>
          <a:noFill/>
          <a:ln w="25400" cap="flat" cmpd="sng" algn="ctr">
            <a:solidFill>
              <a:srgbClr val="FF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5" name="角丸四角形 34"/>
          <p:cNvSpPr/>
          <p:nvPr/>
        </p:nvSpPr>
        <p:spPr>
          <a:xfrm>
            <a:off x="54356" y="2653098"/>
            <a:ext cx="3458483" cy="249076"/>
          </a:xfrm>
          <a:prstGeom prst="roundRect">
            <a:avLst>
              <a:gd name="adj" fmla="val 13724"/>
            </a:avLst>
          </a:prstGeom>
          <a:solidFill>
            <a:srgbClr val="FF0000"/>
          </a:solidFill>
          <a:ln>
            <a:noFill/>
            <a:headEnd/>
            <a:tailEnd/>
          </a:ln>
        </p:spPr>
        <p:style>
          <a:lnRef idx="2">
            <a:schemeClr val="accent2"/>
          </a:lnRef>
          <a:fillRef idx="1">
            <a:schemeClr val="lt1"/>
          </a:fillRef>
          <a:effectRef idx="0">
            <a:schemeClr val="accent2"/>
          </a:effectRef>
          <a:fontRef idx="minor">
            <a:schemeClr val="dk1"/>
          </a:fontRef>
        </p:style>
        <p:txBody>
          <a:bodyPr bIns="36000" rtlCol="0" anchor="ctr" anchorCtr="0"/>
          <a:lstStyle/>
          <a:p>
            <a:pPr marL="166158" lvl="0" indent="-166158" defTabSz="842618" fontAlgn="auto">
              <a:spcBef>
                <a:spcPts val="0"/>
              </a:spcBef>
              <a:spcAft>
                <a:spcPts val="600"/>
              </a:spcAft>
              <a:defRPr/>
            </a:pPr>
            <a:r>
              <a:rPr lang="ja-JP" altLang="en-US" sz="1400" b="1" dirty="0">
                <a:solidFill>
                  <a:prstClr val="white"/>
                </a:solidFill>
                <a:latin typeface="Meiryo UI" panose="020B0604030504040204" pitchFamily="50" charset="-128"/>
                <a:ea typeface="Meiryo UI" panose="020B0604030504040204" pitchFamily="50" charset="-128"/>
              </a:rPr>
              <a:t>運用指針変更による契約変更時の取り扱い</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9" name="テキスト ボックス 38"/>
          <p:cNvSpPr txBox="1">
            <a:spLocks noChangeArrowheads="1"/>
          </p:cNvSpPr>
          <p:nvPr/>
        </p:nvSpPr>
        <p:spPr bwMode="auto">
          <a:xfrm>
            <a:off x="123745" y="848231"/>
            <a:ext cx="9683711" cy="1692000"/>
          </a:xfrm>
          <a:prstGeom prst="rect">
            <a:avLst/>
          </a:prstGeom>
          <a:solidFill>
            <a:schemeClr val="accent5">
              <a:lumMod val="20000"/>
              <a:lumOff val="80000"/>
            </a:schemeClr>
          </a:solidFill>
          <a:ln w="3175">
            <a:noFill/>
            <a:prstDash val="sysDot"/>
            <a:miter lim="800000"/>
            <a:headEnd/>
            <a:tailEnd/>
          </a:ln>
        </p:spPr>
        <p:txBody>
          <a:bodyPr wrap="square" tIns="18000" bIns="18000" anchor="t"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85725" indent="-85725" defTabSz="914235" fontAlgn="auto">
              <a:spcBef>
                <a:spcPct val="0"/>
              </a:spcBef>
              <a:spcAft>
                <a:spcPts val="200"/>
              </a:spcAft>
              <a:buNone/>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○従来、契約変更に伴う重要事項説明・契約締結時書面交付については「法令に準じた取扱いをするべきもの」と説明してきたところ。</a:t>
            </a:r>
          </a:p>
          <a:p>
            <a:pPr marL="85725" indent="-85725" defTabSz="914235" fontAlgn="auto">
              <a:spcBef>
                <a:spcPct val="0"/>
              </a:spcBef>
              <a:spcAft>
                <a:spcPts val="200"/>
              </a:spcAft>
              <a:buNone/>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○一方、特定賃貸借契約を中心に、賃料減額を伴う契約変更時に事業者からの説明がない、といったトラブルが発生。</a:t>
            </a: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○賃貸住宅管理業法の趣旨に鑑みると、</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契約の相手方の判断に影響する事項について変更があった時においても、重要事項説明及び契約締結時書面交付を行わせることが法律上想定されている</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と解されるべき。</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マンション管理業において同様の解釈を実施）</a:t>
            </a:r>
          </a:p>
          <a:p>
            <a:pPr marL="85725" indent="-85725" defTabSz="914235" fontAlgn="auto">
              <a:spcBef>
                <a:spcPct val="0"/>
              </a:spcBef>
              <a:spcAft>
                <a:spcPts val="200"/>
              </a:spcAft>
              <a:buNone/>
              <a:defRPr/>
            </a:pPr>
            <a:endParaRPr lang="ja-JP" altLang="en-US" sz="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「管理受託契約・特定賃貸借契約を締結しようとするとき（したとき）」には、契約内容の変更があったときを含む</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ものと</a:t>
            </a:r>
            <a:b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運用指針</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「賃貸住宅の管理業務等の適正化に関する法律の解釈・運用の考え方」 ）</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に明記。併せて契約変更時に求められる対応を整理。（改正運用指針の施行後は、</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契約変更時の重要事項説明等に違反があれば、監督処分の対象となり得る</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63" name="テキスト ボックス 62"/>
          <p:cNvSpPr txBox="1">
            <a:spLocks noChangeArrowheads="1"/>
          </p:cNvSpPr>
          <p:nvPr/>
        </p:nvSpPr>
        <p:spPr bwMode="auto">
          <a:xfrm>
            <a:off x="114988" y="2931452"/>
            <a:ext cx="9683712" cy="2988000"/>
          </a:xfrm>
          <a:prstGeom prst="rect">
            <a:avLst/>
          </a:prstGeom>
          <a:solidFill>
            <a:schemeClr val="accent2">
              <a:lumMod val="20000"/>
              <a:lumOff val="80000"/>
            </a:schemeClr>
          </a:solidFill>
          <a:ln w="3175">
            <a:noFill/>
            <a:prstDash val="sysDot"/>
            <a:miter lim="800000"/>
            <a:headEnd/>
            <a:tailEnd/>
          </a:ln>
        </p:spPr>
        <p:txBody>
          <a:bodyPr wrap="square" anchor="t"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85725" indent="-85725" defTabSz="914235" fontAlgn="auto">
              <a:spcBef>
                <a:spcPct val="0"/>
              </a:spcBef>
              <a:spcAft>
                <a:spcPts val="200"/>
              </a:spcAft>
              <a:buNone/>
              <a:defRPr/>
            </a:pP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endParaRPr lang="en-US" altLang="ja-JP" sz="1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①法施行</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後</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に締結された管理受託</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契約・特定賃貸借契約について</a:t>
            </a:r>
            <a:r>
              <a:rPr lang="ja-JP" altLang="en-US" sz="1200" kern="100" dirty="0">
                <a:latin typeface="Meiryo UI" panose="020B0604030504040204" pitchFamily="50" charset="-128"/>
                <a:ea typeface="Meiryo UI" panose="020B0604030504040204" pitchFamily="50" charset="-128"/>
              </a:rPr>
              <a:t>（</a:t>
            </a:r>
            <a:r>
              <a:rPr kumimoji="0" lang="ja-JP" altLang="en-US" sz="1200" dirty="0">
                <a:latin typeface="Meiryo UI" panose="020B0604030504040204" pitchFamily="50" charset="-128"/>
                <a:ea typeface="Meiryo UI" panose="020B0604030504040204" pitchFamily="50" charset="-128"/>
              </a:rPr>
              <a:t>全部</a:t>
            </a:r>
            <a:r>
              <a:rPr kumimoji="0"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重説済の法施行前</a:t>
            </a:r>
            <a:r>
              <a:rPr lang="ja-JP" altLang="en-US" sz="1200" kern="100" dirty="0">
                <a:latin typeface="Meiryo UI" panose="020B0604030504040204" pitchFamily="50" charset="-128"/>
                <a:ea typeface="Meiryo UI" panose="020B0604030504040204" pitchFamily="50" charset="-128"/>
              </a:rPr>
              <a:t>契約</a:t>
            </a:r>
            <a:r>
              <a:rPr lang="en-US" altLang="ja-JP" sz="1200" kern="100" dirty="0">
                <a:latin typeface="Meiryo UI" panose="020B0604030504040204" pitchFamily="50" charset="-128"/>
                <a:ea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rPr>
              <a:t>を含む）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内容変更</a:t>
            </a:r>
            <a:r>
              <a:rPr lang="en-US" altLang="ja-JP" sz="1400" kern="100" baseline="300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を伴う契約変更時・更新時に、</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変更のあった事項について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重要事項説明・契約締結時書面交付が必要。</a:t>
            </a:r>
            <a:endParaRPr lang="en-US" altLang="ja-JP" sz="4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②法施行</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に締結された管理受託契約・特定賃貸借契約について</a:t>
            </a:r>
            <a:r>
              <a:rPr lang="ja-JP" altLang="en-US" sz="1200" kern="100" dirty="0">
                <a:latin typeface="Meiryo UI" panose="020B0604030504040204" pitchFamily="50" charset="-128"/>
                <a:ea typeface="Meiryo UI" panose="020B0604030504040204" pitchFamily="50" charset="-128"/>
              </a:rPr>
              <a:t>（</a:t>
            </a:r>
            <a:r>
              <a:rPr kumimoji="0" lang="ja-JP" altLang="en-US" sz="1200" dirty="0">
                <a:latin typeface="Meiryo UI" panose="020B0604030504040204" pitchFamily="50" charset="-128"/>
                <a:ea typeface="Meiryo UI" panose="020B0604030504040204" pitchFamily="50" charset="-128"/>
              </a:rPr>
              <a:t>全部</a:t>
            </a:r>
            <a:r>
              <a:rPr kumimoji="0"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重説済の法施行前</a:t>
            </a:r>
            <a:r>
              <a:rPr lang="ja-JP" altLang="en-US" sz="1200" kern="100" dirty="0">
                <a:latin typeface="Meiryo UI" panose="020B0604030504040204" pitchFamily="50" charset="-128"/>
                <a:ea typeface="Meiryo UI" panose="020B0604030504040204" pitchFamily="50" charset="-128"/>
              </a:rPr>
              <a:t>契約</a:t>
            </a:r>
            <a:r>
              <a:rPr lang="en-US" altLang="ja-JP" sz="1200" kern="100" dirty="0">
                <a:latin typeface="Meiryo UI" panose="020B0604030504040204" pitchFamily="50" charset="-128"/>
                <a:ea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rPr>
              <a:t>を除く）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内容変更</a:t>
            </a:r>
            <a:r>
              <a:rPr lang="en-US" altLang="ja-JP" sz="1400" b="1" kern="100" baseline="300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を伴う</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最初の</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契約変更時・更新時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全ての事項について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重要事項</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説明・契約締結時書面交付が必要。</a:t>
            </a: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Rectangle 1"/>
          <p:cNvSpPr>
            <a:spLocks noChangeArrowheads="1"/>
          </p:cNvSpPr>
          <p:nvPr/>
        </p:nvSpPr>
        <p:spPr bwMode="auto">
          <a:xfrm>
            <a:off x="163000" y="4555782"/>
            <a:ext cx="9581783" cy="380480"/>
          </a:xfrm>
          <a:prstGeom prst="rect">
            <a:avLst/>
          </a:prstGeom>
          <a:solidFill>
            <a:schemeClr val="bg1"/>
          </a:solidFill>
          <a:ln>
            <a:noFill/>
          </a:ln>
          <a:effectLst/>
        </p:spPr>
        <p:txBody>
          <a:bodyPr vert="horz" wrap="square" lIns="36000" tIns="36000" rIns="36000" bIns="36000" numCol="1" anchor="ctr" anchorCtr="0" compatLnSpc="1">
            <a:prstTxWarp prst="textNoShape">
              <a:avLst/>
            </a:prstTxWarp>
            <a:spAutoFit/>
          </a:bodyPr>
          <a:lstStyle/>
          <a:p>
            <a:pPr lvl="0" indent="152400" eaLnBrk="0" hangingPunct="0"/>
            <a:r>
              <a:rPr kumimoji="0"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法施行前に締結された契約で、法施行後に全ての事項について重要事項説明を行ったことがあるものをいう</a:t>
            </a:r>
            <a:endParaRPr kumimoji="0"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lvl="0" indent="152400" eaLnBrk="0" hangingPunct="0"/>
            <a:r>
              <a:rPr kumimoji="0"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賃貸住宅管理業法施行規則第</a:t>
            </a:r>
            <a:r>
              <a:rPr kumimoji="0"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31</a:t>
            </a:r>
            <a:r>
              <a:rPr kumimoji="0"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条</a:t>
            </a:r>
            <a:r>
              <a:rPr kumimoji="0"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管理受託契約</a:t>
            </a:r>
            <a:r>
              <a:rPr kumimoji="0"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及び第</a:t>
            </a:r>
            <a:r>
              <a:rPr kumimoji="0"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46</a:t>
            </a:r>
            <a:r>
              <a:rPr kumimoji="0"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条</a:t>
            </a:r>
            <a:r>
              <a:rPr kumimoji="0"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特定賃貸借契約</a:t>
            </a:r>
            <a:r>
              <a:rPr kumimoji="0"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各号に掲げる事項の変更をいう</a:t>
            </a:r>
            <a:r>
              <a:rPr kumimoji="0"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形式的な変更を除く</a:t>
            </a:r>
            <a:r>
              <a:rPr kumimoji="0"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kumimoji="0"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nvGraphicFramePr>
        <p:xfrm>
          <a:off x="157616" y="2961600"/>
          <a:ext cx="9591756" cy="1620575"/>
        </p:xfrm>
        <a:graphic>
          <a:graphicData uri="http://schemas.openxmlformats.org/drawingml/2006/table">
            <a:tbl>
              <a:tblPr firstRow="1" firstCol="1" bandRow="1">
                <a:tableStyleId>{5940675A-B579-460E-94D1-54222C63F5DA}</a:tableStyleId>
              </a:tblPr>
              <a:tblGrid>
                <a:gridCol w="2412000">
                  <a:extLst>
                    <a:ext uri="{9D8B030D-6E8A-4147-A177-3AD203B41FA5}">
                      <a16:colId xmlns:a16="http://schemas.microsoft.com/office/drawing/2014/main" val="3040616501"/>
                    </a:ext>
                  </a:extLst>
                </a:gridCol>
                <a:gridCol w="1794939">
                  <a:extLst>
                    <a:ext uri="{9D8B030D-6E8A-4147-A177-3AD203B41FA5}">
                      <a16:colId xmlns:a16="http://schemas.microsoft.com/office/drawing/2014/main" val="2614210168"/>
                    </a:ext>
                  </a:extLst>
                </a:gridCol>
                <a:gridCol w="1794939">
                  <a:extLst>
                    <a:ext uri="{9D8B030D-6E8A-4147-A177-3AD203B41FA5}">
                      <a16:colId xmlns:a16="http://schemas.microsoft.com/office/drawing/2014/main" val="2171001707"/>
                    </a:ext>
                  </a:extLst>
                </a:gridCol>
                <a:gridCol w="1794939">
                  <a:extLst>
                    <a:ext uri="{9D8B030D-6E8A-4147-A177-3AD203B41FA5}">
                      <a16:colId xmlns:a16="http://schemas.microsoft.com/office/drawing/2014/main" val="1593599775"/>
                    </a:ext>
                  </a:extLst>
                </a:gridCol>
                <a:gridCol w="1794939">
                  <a:extLst>
                    <a:ext uri="{9D8B030D-6E8A-4147-A177-3AD203B41FA5}">
                      <a16:colId xmlns:a16="http://schemas.microsoft.com/office/drawing/2014/main" val="219101579"/>
                    </a:ext>
                  </a:extLst>
                </a:gridCol>
              </a:tblGrid>
              <a:tr h="396000">
                <a:tc rowSpan="2">
                  <a:txBody>
                    <a:bodyPr/>
                    <a:lstStyle/>
                    <a:p>
                      <a:pPr algn="ctr">
                        <a:lnSpc>
                          <a:spcPts val="1800"/>
                        </a:lnSpc>
                        <a:spcAft>
                          <a:spcPts val="0"/>
                        </a:spcAft>
                      </a:pPr>
                      <a:r>
                        <a:rPr lang="en-US" sz="120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gridSpan="2">
                  <a:txBody>
                    <a:bodyPr/>
                    <a:lstStyle/>
                    <a:p>
                      <a:pPr algn="ctr">
                        <a:lnSpc>
                          <a:spcPts val="1500"/>
                        </a:lnSpc>
                        <a:spcAft>
                          <a:spcPts val="0"/>
                        </a:spcAft>
                      </a:pPr>
                      <a:r>
                        <a:rPr lang="ja-JP" altLang="en-US" sz="1200" kern="100" dirty="0">
                          <a:solidFill>
                            <a:schemeClr val="tx1"/>
                          </a:solidFill>
                          <a:effectLst/>
                          <a:latin typeface="Meiryo UI" panose="020B0604030504040204" pitchFamily="50" charset="-128"/>
                          <a:ea typeface="Meiryo UI" panose="020B0604030504040204" pitchFamily="50" charset="-128"/>
                        </a:rPr>
                        <a:t>①</a:t>
                      </a:r>
                      <a:r>
                        <a:rPr lang="ja-JP" sz="1200" kern="100" dirty="0">
                          <a:solidFill>
                            <a:schemeClr val="tx1"/>
                          </a:solidFill>
                          <a:effectLst/>
                          <a:latin typeface="Meiryo UI" panose="020B0604030504040204" pitchFamily="50" charset="-128"/>
                          <a:ea typeface="Meiryo UI" panose="020B0604030504040204" pitchFamily="50" charset="-128"/>
                        </a:rPr>
                        <a:t>法施行後に締結された契約</a:t>
                      </a:r>
                      <a:endParaRPr lang="en-US" altLang="ja-JP" sz="1200" kern="100" dirty="0">
                        <a:solidFill>
                          <a:schemeClr val="tx1"/>
                        </a:solidFill>
                        <a:effectLst/>
                        <a:latin typeface="Meiryo UI" panose="020B0604030504040204" pitchFamily="50" charset="-128"/>
                        <a:ea typeface="Meiryo UI" panose="020B0604030504040204" pitchFamily="50" charset="-128"/>
                      </a:endParaRPr>
                    </a:p>
                    <a:p>
                      <a:pPr algn="ctr">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a:t>
                      </a:r>
                      <a:r>
                        <a:rPr kumimoji="0" lang="ja-JP" altLang="en-US" sz="1000" kern="1200" dirty="0">
                          <a:solidFill>
                            <a:schemeClr val="tx1"/>
                          </a:solidFill>
                          <a:effectLst/>
                          <a:latin typeface="Meiryo UI" panose="020B0604030504040204" pitchFamily="50" charset="-128"/>
                          <a:ea typeface="Meiryo UI" panose="020B0604030504040204" pitchFamily="50" charset="-128"/>
                        </a:rPr>
                        <a:t>全部</a:t>
                      </a:r>
                      <a:r>
                        <a:rPr kumimoji="0" lang="ja-JP" altLang="en-US" sz="10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重説済の法施行前</a:t>
                      </a:r>
                      <a:r>
                        <a:rPr lang="ja-JP" altLang="en-US" sz="1000" kern="100" dirty="0">
                          <a:solidFill>
                            <a:schemeClr val="tx1"/>
                          </a:solidFill>
                          <a:effectLst/>
                          <a:latin typeface="Meiryo UI" panose="020B0604030504040204" pitchFamily="50" charset="-128"/>
                          <a:ea typeface="Meiryo UI" panose="020B0604030504040204" pitchFamily="50" charset="-128"/>
                        </a:rPr>
                        <a:t>契約</a:t>
                      </a:r>
                      <a:r>
                        <a:rPr lang="en-US" altLang="ja-JP" sz="1000" kern="100" dirty="0">
                          <a:solidFill>
                            <a:schemeClr val="tx1"/>
                          </a:solidFill>
                          <a:effectLst/>
                          <a:latin typeface="Meiryo UI" panose="020B0604030504040204" pitchFamily="50" charset="-128"/>
                          <a:ea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rPr>
                        <a:t>を含む）</a:t>
                      </a:r>
                      <a:endParaRPr lang="ja-JP" sz="1000" kern="100" dirty="0">
                        <a:solidFill>
                          <a:schemeClr val="tx1"/>
                        </a:solidFill>
                        <a:effectLst/>
                        <a:latin typeface="Meiryo UI" panose="020B0604030504040204" pitchFamily="50" charset="-128"/>
                        <a:ea typeface="Meiryo UI" panose="020B0604030504040204" pitchFamily="50" charset="-128"/>
                      </a:endParaRPr>
                    </a:p>
                  </a:txBody>
                  <a:tcPr marL="68580" marR="68580" marT="0" marB="0" anchor="ctr">
                    <a:solidFill>
                      <a:schemeClr val="bg1"/>
                    </a:solidFill>
                  </a:tcPr>
                </a:tc>
                <a:tc hMerge="1">
                  <a:txBody>
                    <a:bodyPr/>
                    <a:lstStyle/>
                    <a:p>
                      <a:endParaRPr kumimoji="1" lang="ja-JP" altLang="en-US"/>
                    </a:p>
                  </a:txBody>
                  <a:tcPr/>
                </a:tc>
                <a:tc gridSpan="2">
                  <a:txBody>
                    <a:bodyPr/>
                    <a:lstStyle/>
                    <a:p>
                      <a:pPr algn="ctr">
                        <a:lnSpc>
                          <a:spcPts val="1500"/>
                        </a:lnSpc>
                        <a:spcAft>
                          <a:spcPts val="0"/>
                        </a:spcAft>
                      </a:pPr>
                      <a:r>
                        <a:rPr lang="ja-JP" altLang="en-US" sz="1200" kern="100" dirty="0">
                          <a:solidFill>
                            <a:schemeClr val="tx1"/>
                          </a:solidFill>
                          <a:effectLst/>
                          <a:latin typeface="Meiryo UI" panose="020B0604030504040204" pitchFamily="50" charset="-128"/>
                          <a:ea typeface="Meiryo UI" panose="020B0604030504040204" pitchFamily="50" charset="-128"/>
                        </a:rPr>
                        <a:t>②</a:t>
                      </a:r>
                      <a:r>
                        <a:rPr lang="ja-JP" sz="1200" kern="100" dirty="0">
                          <a:solidFill>
                            <a:schemeClr val="tx1"/>
                          </a:solidFill>
                          <a:effectLst/>
                          <a:latin typeface="Meiryo UI" panose="020B0604030504040204" pitchFamily="50" charset="-128"/>
                          <a:ea typeface="Meiryo UI" panose="020B0604030504040204" pitchFamily="50" charset="-128"/>
                        </a:rPr>
                        <a:t>法施行前に締結された契約</a:t>
                      </a:r>
                      <a:endParaRPr lang="en-US" altLang="ja-JP" sz="1200" kern="100" dirty="0">
                        <a:solidFill>
                          <a:schemeClr val="tx1"/>
                        </a:solidFill>
                        <a:effectLst/>
                        <a:latin typeface="Meiryo UI" panose="020B0604030504040204" pitchFamily="50" charset="-128"/>
                        <a:ea typeface="Meiryo UI" panose="020B0604030504040204" pitchFamily="50" charset="-128"/>
                      </a:endParaRPr>
                    </a:p>
                    <a:p>
                      <a:pPr algn="ctr">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a:t>
                      </a:r>
                      <a:r>
                        <a:rPr kumimoji="0" lang="ja-JP" altLang="en-US" sz="1000" kern="1200" dirty="0">
                          <a:solidFill>
                            <a:schemeClr val="tx1"/>
                          </a:solidFill>
                          <a:effectLst/>
                          <a:latin typeface="Meiryo UI" panose="020B0604030504040204" pitchFamily="50" charset="-128"/>
                          <a:ea typeface="Meiryo UI" panose="020B0604030504040204" pitchFamily="50" charset="-128"/>
                        </a:rPr>
                        <a:t>全部</a:t>
                      </a:r>
                      <a:r>
                        <a:rPr kumimoji="0" lang="ja-JP" altLang="en-US" sz="10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重説済の法施行前</a:t>
                      </a:r>
                      <a:r>
                        <a:rPr lang="ja-JP" altLang="en-US" sz="1000" kern="100" dirty="0">
                          <a:solidFill>
                            <a:schemeClr val="tx1"/>
                          </a:solidFill>
                          <a:effectLst/>
                          <a:latin typeface="Meiryo UI" panose="020B0604030504040204" pitchFamily="50" charset="-128"/>
                          <a:ea typeface="Meiryo UI" panose="020B0604030504040204" pitchFamily="50" charset="-128"/>
                        </a:rPr>
                        <a:t>契約</a:t>
                      </a:r>
                      <a:r>
                        <a:rPr lang="en-US" altLang="ja-JP" sz="1000" kern="100" dirty="0">
                          <a:solidFill>
                            <a:schemeClr val="tx1"/>
                          </a:solidFill>
                          <a:effectLst/>
                          <a:latin typeface="Meiryo UI" panose="020B0604030504040204" pitchFamily="50" charset="-128"/>
                          <a:ea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rPr>
                        <a:t>を除く）</a:t>
                      </a:r>
                      <a:endParaRPr lang="ja-JP" altLang="ja-JP" sz="1000" kern="100" dirty="0">
                        <a:solidFill>
                          <a:schemeClr val="tx1"/>
                        </a:solidFill>
                        <a:effectLst/>
                        <a:latin typeface="Meiryo UI" panose="020B0604030504040204" pitchFamily="50" charset="-128"/>
                        <a:ea typeface="Meiryo UI" panose="020B0604030504040204" pitchFamily="50" charset="-128"/>
                      </a:endParaRPr>
                    </a:p>
                  </a:txBody>
                  <a:tcPr marL="68580" marR="68580" marT="0" marB="0" anchor="ctr">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a:p>
                  </a:txBody>
                  <a:tcPr/>
                </a:tc>
                <a:extLst>
                  <a:ext uri="{0D108BD9-81ED-4DB2-BD59-A6C34878D82A}">
                    <a16:rowId xmlns:a16="http://schemas.microsoft.com/office/drawing/2014/main" val="2102716778"/>
                  </a:ext>
                </a:extLst>
              </a:tr>
              <a:tr h="244915">
                <a:tc vMerge="1">
                  <a:txBody>
                    <a:bodyPr/>
                    <a:lstStyle/>
                    <a:p>
                      <a:endParaRPr kumimoji="1" lang="ja-JP" altLang="en-US"/>
                    </a:p>
                  </a:txBody>
                  <a:tcPr/>
                </a:tc>
                <a:tc>
                  <a:txBody>
                    <a:bodyPr/>
                    <a:lstStyle/>
                    <a:p>
                      <a:pPr algn="ctr">
                        <a:lnSpc>
                          <a:spcPts val="18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重要事項説明</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a:txBody>
                    <a:bodyPr/>
                    <a:lstStyle/>
                    <a:p>
                      <a:pPr algn="ctr">
                        <a:lnSpc>
                          <a:spcPts val="18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契約締結時書面交付</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a:txBody>
                    <a:bodyPr/>
                    <a:lstStyle/>
                    <a:p>
                      <a:pPr algn="ctr">
                        <a:lnSpc>
                          <a:spcPts val="18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重要事項説明</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a:txBody>
                    <a:bodyPr/>
                    <a:lstStyle/>
                    <a:p>
                      <a:pPr algn="ctr">
                        <a:lnSpc>
                          <a:spcPts val="18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契約締結時書面交付</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65153207"/>
                  </a:ext>
                </a:extLst>
              </a:tr>
              <a:tr h="244915">
                <a:tc>
                  <a:txBody>
                    <a:bodyPr/>
                    <a:lstStyle/>
                    <a:p>
                      <a:pPr algn="ctr">
                        <a:lnSpc>
                          <a:spcPts val="18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内容変更</a:t>
                      </a:r>
                      <a:r>
                        <a:rPr lang="en-US" sz="1200" kern="100" baseline="30000" dirty="0">
                          <a:solidFill>
                            <a:schemeClr val="tx1"/>
                          </a:solidFill>
                          <a:effectLst/>
                          <a:latin typeface="Meiryo UI" panose="020B0604030504040204" pitchFamily="50" charset="-128"/>
                          <a:ea typeface="Meiryo UI" panose="020B0604030504040204" pitchFamily="50" charset="-128"/>
                        </a:rPr>
                        <a:t>*</a:t>
                      </a:r>
                      <a:r>
                        <a:rPr lang="en-US" altLang="ja-JP" sz="1200" kern="100" baseline="30000" dirty="0">
                          <a:solidFill>
                            <a:schemeClr val="tx1"/>
                          </a:solidFill>
                          <a:effectLst/>
                          <a:latin typeface="Meiryo UI" panose="020B0604030504040204" pitchFamily="50" charset="-128"/>
                          <a:ea typeface="Meiryo UI" panose="020B0604030504040204" pitchFamily="50" charset="-128"/>
                        </a:rPr>
                        <a:t>*</a:t>
                      </a:r>
                      <a:r>
                        <a:rPr lang="ja-JP" sz="1200" kern="100" dirty="0">
                          <a:solidFill>
                            <a:schemeClr val="tx1"/>
                          </a:solidFill>
                          <a:effectLst/>
                          <a:latin typeface="Meiryo UI" panose="020B0604030504040204" pitchFamily="50" charset="-128"/>
                          <a:ea typeface="Meiryo UI" panose="020B0604030504040204" pitchFamily="50" charset="-128"/>
                        </a:rPr>
                        <a:t>を伴う契約変更</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gridSpan="2">
                  <a:txBody>
                    <a:bodyPr/>
                    <a:lstStyle/>
                    <a:p>
                      <a:pPr marL="0" marR="0" lvl="0" indent="0" algn="ctr" defTabSz="902533" rtl="0" eaLnBrk="1" fontAlgn="auto" latinLnBrk="0" hangingPunct="1">
                        <a:lnSpc>
                          <a:spcPts val="1800"/>
                        </a:lnSpc>
                        <a:spcBef>
                          <a:spcPts val="0"/>
                        </a:spcBef>
                        <a:spcAft>
                          <a:spcPts val="0"/>
                        </a:spcAft>
                        <a:buClrTx/>
                        <a:buSzTx/>
                        <a:buFontTx/>
                        <a:buNone/>
                        <a:tabLst/>
                        <a:defRPr/>
                      </a:pPr>
                      <a:r>
                        <a:rPr lang="ja-JP" sz="1200" kern="100" dirty="0">
                          <a:solidFill>
                            <a:schemeClr val="tx1"/>
                          </a:solidFill>
                          <a:effectLst/>
                          <a:latin typeface="Meiryo UI" panose="020B0604030504040204" pitchFamily="50" charset="-128"/>
                          <a:ea typeface="Meiryo UI" panose="020B0604030504040204" pitchFamily="50" charset="-128"/>
                        </a:rPr>
                        <a:t>要（変更部分のみ）</a:t>
                      </a:r>
                      <a:r>
                        <a:rPr lang="ja-JP" altLang="en-US" sz="900" kern="100" baseline="0" dirty="0">
                          <a:solidFill>
                            <a:schemeClr val="tx1"/>
                          </a:solidFill>
                          <a:effectLst/>
                          <a:latin typeface="Meiryo UI" panose="020B0604030504040204" pitchFamily="50" charset="-128"/>
                          <a:ea typeface="Meiryo UI" panose="020B0604030504040204" pitchFamily="50" charset="-128"/>
                        </a:rPr>
                        <a:t> </a:t>
                      </a:r>
                      <a:r>
                        <a:rPr lang="en-US" altLang="ja-JP" sz="900" kern="100" baseline="0" dirty="0">
                          <a:solidFill>
                            <a:schemeClr val="tx1"/>
                          </a:solidFill>
                          <a:effectLst/>
                          <a:latin typeface="Meiryo UI" panose="020B0604030504040204" pitchFamily="50" charset="-128"/>
                          <a:ea typeface="Meiryo UI" panose="020B0604030504040204" pitchFamily="50" charset="-128"/>
                        </a:rPr>
                        <a:t>※</a:t>
                      </a:r>
                      <a:r>
                        <a:rPr lang="ja-JP" altLang="en-US" sz="900" kern="100" baseline="0" dirty="0">
                          <a:solidFill>
                            <a:schemeClr val="tx1"/>
                          </a:solidFill>
                          <a:effectLst/>
                          <a:latin typeface="Meiryo UI" panose="020B0604030504040204" pitchFamily="50" charset="-128"/>
                          <a:ea typeface="Meiryo UI" panose="020B0604030504040204" pitchFamily="50" charset="-128"/>
                        </a:rPr>
                        <a:t>法令上の義務であることを明確化</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rgbClr val="FFFFB7"/>
                    </a:solidFill>
                  </a:tcPr>
                </a:tc>
                <a:tc hMerge="1">
                  <a:txBody>
                    <a:bodyPr/>
                    <a:lstStyle/>
                    <a:p>
                      <a:pPr algn="ctr">
                        <a:spcAft>
                          <a:spcPts val="0"/>
                        </a:spcAft>
                      </a:pPr>
                      <a:endParaRPr lang="ja-JP" sz="1050" kern="100" dirty="0">
                        <a:solidFill>
                          <a:srgbClr val="0000CC"/>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gridSpan="2">
                  <a:txBody>
                    <a:bodyPr/>
                    <a:lstStyle/>
                    <a:p>
                      <a:pPr marL="0" marR="0" lvl="0" indent="0" algn="ctr" defTabSz="902533" rtl="0" eaLnBrk="1" fontAlgn="auto" latinLnBrk="0" hangingPunct="1">
                        <a:lnSpc>
                          <a:spcPts val="1800"/>
                        </a:lnSpc>
                        <a:spcBef>
                          <a:spcPts val="0"/>
                        </a:spcBef>
                        <a:spcAft>
                          <a:spcPts val="0"/>
                        </a:spcAft>
                        <a:buClrTx/>
                        <a:buSzTx/>
                        <a:buFontTx/>
                        <a:buNone/>
                        <a:tabLst/>
                        <a:defRPr/>
                      </a:pPr>
                      <a:r>
                        <a:rPr lang="ja-JP" sz="1200" kern="100" dirty="0">
                          <a:solidFill>
                            <a:schemeClr val="tx1"/>
                          </a:solidFill>
                          <a:effectLst/>
                          <a:latin typeface="Meiryo UI" panose="020B0604030504040204" pitchFamily="50" charset="-128"/>
                          <a:ea typeface="Meiryo UI" panose="020B0604030504040204" pitchFamily="50" charset="-128"/>
                        </a:rPr>
                        <a:t>要（全部）</a:t>
                      </a:r>
                      <a:r>
                        <a:rPr lang="en-US" altLang="ja-JP" sz="900" kern="100" baseline="0" dirty="0">
                          <a:solidFill>
                            <a:schemeClr val="tx1"/>
                          </a:solidFill>
                          <a:effectLst/>
                          <a:latin typeface="Meiryo UI" panose="020B0604030504040204" pitchFamily="50" charset="-128"/>
                          <a:ea typeface="Meiryo UI" panose="020B0604030504040204" pitchFamily="50" charset="-128"/>
                        </a:rPr>
                        <a:t>※</a:t>
                      </a:r>
                      <a:r>
                        <a:rPr lang="ja-JP" altLang="en-US" sz="900" kern="100" baseline="0" dirty="0">
                          <a:solidFill>
                            <a:schemeClr val="tx1"/>
                          </a:solidFill>
                          <a:effectLst/>
                          <a:latin typeface="Meiryo UI" panose="020B0604030504040204" pitchFamily="50" charset="-128"/>
                          <a:ea typeface="Meiryo UI" panose="020B0604030504040204" pitchFamily="50" charset="-128"/>
                        </a:rPr>
                        <a:t>法令上の義務であることを明確化</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rgbClr val="FFFFB7"/>
                    </a:solidFill>
                  </a:tcPr>
                </a:tc>
                <a:tc hMerge="1">
                  <a:txBody>
                    <a:bodyPr/>
                    <a:lstStyle/>
                    <a:p>
                      <a:pPr algn="ctr">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859372204"/>
                  </a:ext>
                </a:extLst>
              </a:tr>
              <a:tr h="244915">
                <a:tc>
                  <a:txBody>
                    <a:bodyPr/>
                    <a:lstStyle/>
                    <a:p>
                      <a:pPr algn="ctr">
                        <a:lnSpc>
                          <a:spcPts val="18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更新</a:t>
                      </a:r>
                      <a:r>
                        <a:rPr lang="ja-JP" altLang="en-US" sz="1200" kern="100" dirty="0">
                          <a:solidFill>
                            <a:schemeClr val="tx1"/>
                          </a:solidFill>
                          <a:effectLst/>
                          <a:latin typeface="Meiryo UI" panose="020B0604030504040204" pitchFamily="50" charset="-128"/>
                          <a:ea typeface="Meiryo UI" panose="020B0604030504040204" pitchFamily="50" charset="-128"/>
                        </a:rPr>
                        <a:t>契約（</a:t>
                      </a:r>
                      <a:r>
                        <a:rPr lang="ja-JP" sz="1200" kern="100" dirty="0">
                          <a:solidFill>
                            <a:schemeClr val="tx1"/>
                          </a:solidFill>
                          <a:effectLst/>
                          <a:latin typeface="Meiryo UI" panose="020B0604030504040204" pitchFamily="50" charset="-128"/>
                          <a:ea typeface="Meiryo UI" panose="020B0604030504040204" pitchFamily="50" charset="-128"/>
                        </a:rPr>
                        <a:t>内容変更</a:t>
                      </a:r>
                      <a:r>
                        <a:rPr lang="en-US" sz="1200" kern="100" baseline="30000" dirty="0">
                          <a:solidFill>
                            <a:schemeClr val="tx1"/>
                          </a:solidFill>
                          <a:effectLst/>
                          <a:latin typeface="Meiryo UI" panose="020B0604030504040204" pitchFamily="50" charset="-128"/>
                          <a:ea typeface="Meiryo UI" panose="020B0604030504040204" pitchFamily="50" charset="-128"/>
                        </a:rPr>
                        <a:t>*</a:t>
                      </a:r>
                      <a:r>
                        <a:rPr lang="en-US" altLang="ja-JP" sz="1200" kern="100" baseline="30000" dirty="0">
                          <a:solidFill>
                            <a:schemeClr val="tx1"/>
                          </a:solidFill>
                          <a:effectLst/>
                          <a:latin typeface="Meiryo UI" panose="020B0604030504040204" pitchFamily="50" charset="-128"/>
                          <a:ea typeface="Meiryo UI" panose="020B0604030504040204" pitchFamily="50" charset="-128"/>
                        </a:rPr>
                        <a:t>*</a:t>
                      </a:r>
                      <a:r>
                        <a:rPr lang="ja-JP" sz="1200" kern="100" dirty="0">
                          <a:solidFill>
                            <a:schemeClr val="tx1"/>
                          </a:solidFill>
                          <a:effectLst/>
                          <a:latin typeface="Meiryo UI" panose="020B0604030504040204" pitchFamily="50" charset="-128"/>
                          <a:ea typeface="Meiryo UI" panose="020B0604030504040204" pitchFamily="50" charset="-128"/>
                        </a:rPr>
                        <a:t>がないもの</a:t>
                      </a:r>
                      <a:r>
                        <a:rPr lang="ja-JP" altLang="en-US" sz="1200" kern="100" dirty="0">
                          <a:solidFill>
                            <a:schemeClr val="tx1"/>
                          </a:solidFill>
                          <a:effectLst/>
                          <a:latin typeface="Meiryo UI" panose="020B0604030504040204" pitchFamily="50" charset="-128"/>
                          <a:ea typeface="Meiryo UI" panose="020B0604030504040204" pitchFamily="50" charset="-128"/>
                        </a:rPr>
                        <a:t>）</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gridSpan="2">
                  <a:txBody>
                    <a:bodyPr/>
                    <a:lstStyle/>
                    <a:p>
                      <a:pPr algn="ctr">
                        <a:lnSpc>
                          <a:spcPts val="18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不要</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hMerge="1">
                  <a:txBody>
                    <a:bodyPr/>
                    <a:lstStyle/>
                    <a:p>
                      <a:pPr algn="ctr">
                        <a:lnSpc>
                          <a:spcPts val="1800"/>
                        </a:lnSpc>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gridSpan="2">
                  <a:txBody>
                    <a:bodyPr/>
                    <a:lstStyle/>
                    <a:p>
                      <a:pPr algn="ctr">
                        <a:lnSpc>
                          <a:spcPts val="18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不要</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hMerge="1">
                  <a:txBody>
                    <a:bodyPr/>
                    <a:lstStyle/>
                    <a:p>
                      <a:pPr algn="ctr">
                        <a:lnSpc>
                          <a:spcPts val="1800"/>
                        </a:lnSpc>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051168147"/>
                  </a:ext>
                </a:extLst>
              </a:tr>
              <a:tr h="244915">
                <a:tc>
                  <a:txBody>
                    <a:bodyPr/>
                    <a:lstStyle/>
                    <a:p>
                      <a:pPr algn="ctr">
                        <a:lnSpc>
                          <a:spcPts val="18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更新</a:t>
                      </a:r>
                      <a:r>
                        <a:rPr lang="ja-JP" altLang="en-US" sz="1200" kern="100" dirty="0">
                          <a:solidFill>
                            <a:schemeClr val="tx1"/>
                          </a:solidFill>
                          <a:effectLst/>
                          <a:latin typeface="Meiryo UI" panose="020B0604030504040204" pitchFamily="50" charset="-128"/>
                          <a:ea typeface="Meiryo UI" panose="020B0604030504040204" pitchFamily="50" charset="-128"/>
                        </a:rPr>
                        <a:t>契約（</a:t>
                      </a:r>
                      <a:r>
                        <a:rPr lang="ja-JP" sz="1200" kern="100" dirty="0">
                          <a:solidFill>
                            <a:schemeClr val="tx1"/>
                          </a:solidFill>
                          <a:effectLst/>
                          <a:latin typeface="Meiryo UI" panose="020B0604030504040204" pitchFamily="50" charset="-128"/>
                          <a:ea typeface="Meiryo UI" panose="020B0604030504040204" pitchFamily="50" charset="-128"/>
                        </a:rPr>
                        <a:t>内容変更</a:t>
                      </a:r>
                      <a:r>
                        <a:rPr lang="en-US" sz="1200" kern="100" baseline="30000" dirty="0">
                          <a:solidFill>
                            <a:schemeClr val="tx1"/>
                          </a:solidFill>
                          <a:effectLst/>
                          <a:latin typeface="Meiryo UI" panose="020B0604030504040204" pitchFamily="50" charset="-128"/>
                          <a:ea typeface="Meiryo UI" panose="020B0604030504040204" pitchFamily="50" charset="-128"/>
                        </a:rPr>
                        <a:t>*</a:t>
                      </a:r>
                      <a:r>
                        <a:rPr lang="en-US" altLang="ja-JP" sz="1200" kern="100" baseline="30000" dirty="0">
                          <a:solidFill>
                            <a:schemeClr val="tx1"/>
                          </a:solidFill>
                          <a:effectLst/>
                          <a:latin typeface="Meiryo UI" panose="020B0604030504040204" pitchFamily="50" charset="-128"/>
                          <a:ea typeface="Meiryo UI" panose="020B0604030504040204" pitchFamily="50" charset="-128"/>
                        </a:rPr>
                        <a:t>*</a:t>
                      </a:r>
                      <a:r>
                        <a:rPr lang="ja-JP" altLang="en-US" sz="1200" kern="100" baseline="0" dirty="0">
                          <a:solidFill>
                            <a:schemeClr val="tx1"/>
                          </a:solidFill>
                          <a:effectLst/>
                          <a:latin typeface="Meiryo UI" panose="020B0604030504040204" pitchFamily="50" charset="-128"/>
                          <a:ea typeface="Meiryo UI" panose="020B0604030504040204" pitchFamily="50" charset="-128"/>
                        </a:rPr>
                        <a:t>があるもの）</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gridSpan="2">
                  <a:txBody>
                    <a:bodyPr/>
                    <a:lstStyle/>
                    <a:p>
                      <a:pPr algn="ctr">
                        <a:lnSpc>
                          <a:spcPts val="1800"/>
                        </a:lnSpc>
                        <a:spcAft>
                          <a:spcPts val="0"/>
                        </a:spcAft>
                      </a:pPr>
                      <a:r>
                        <a:rPr lang="ja-JP" altLang="en-US" sz="1200" kern="100" dirty="0">
                          <a:solidFill>
                            <a:schemeClr val="tx1"/>
                          </a:solidFill>
                          <a:effectLst/>
                          <a:latin typeface="Meiryo UI" panose="020B0604030504040204" pitchFamily="50" charset="-128"/>
                          <a:ea typeface="Meiryo UI" panose="020B0604030504040204" pitchFamily="50" charset="-128"/>
                        </a:rPr>
                        <a:t>要</a:t>
                      </a:r>
                      <a:r>
                        <a:rPr lang="ja-JP" sz="1200" kern="100" dirty="0">
                          <a:solidFill>
                            <a:schemeClr val="tx1"/>
                          </a:solidFill>
                          <a:effectLst/>
                          <a:latin typeface="Meiryo UI" panose="020B0604030504040204" pitchFamily="50" charset="-128"/>
                          <a:ea typeface="Meiryo UI" panose="020B0604030504040204" pitchFamily="50" charset="-128"/>
                        </a:rPr>
                        <a:t>（</a:t>
                      </a:r>
                      <a:r>
                        <a:rPr lang="ja-JP" altLang="ja-JP" sz="900" kern="100" dirty="0">
                          <a:solidFill>
                            <a:schemeClr val="tx1"/>
                          </a:solidFill>
                          <a:effectLst/>
                          <a:latin typeface="Meiryo UI" panose="020B0604030504040204" pitchFamily="50" charset="-128"/>
                          <a:ea typeface="Meiryo UI" panose="020B0604030504040204" pitchFamily="50" charset="-128"/>
                        </a:rPr>
                        <a:t>全部</a:t>
                      </a:r>
                      <a:r>
                        <a:rPr lang="ja-JP" altLang="en-US" sz="900" kern="100" dirty="0">
                          <a:solidFill>
                            <a:schemeClr val="tx1"/>
                          </a:solidFill>
                          <a:effectLst/>
                          <a:latin typeface="Meiryo UI" panose="020B0604030504040204" pitchFamily="50" charset="-128"/>
                          <a:ea typeface="Meiryo UI" panose="020B0604030504040204" pitchFamily="50" charset="-128"/>
                        </a:rPr>
                        <a:t>→</a:t>
                      </a:r>
                      <a:r>
                        <a:rPr lang="ja-JP" sz="1200" kern="100" dirty="0">
                          <a:solidFill>
                            <a:schemeClr val="tx1"/>
                          </a:solidFill>
                          <a:effectLst/>
                          <a:latin typeface="Meiryo UI" panose="020B0604030504040204" pitchFamily="50" charset="-128"/>
                          <a:ea typeface="Meiryo UI" panose="020B0604030504040204" pitchFamily="50" charset="-128"/>
                        </a:rPr>
                        <a:t>変更部分のみ）</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rgbClr val="FFFFB7"/>
                    </a:solidFill>
                  </a:tcPr>
                </a:tc>
                <a:tc hMerge="1">
                  <a:txBody>
                    <a:bodyPr/>
                    <a:lstStyle/>
                    <a:p>
                      <a:pPr algn="ctr">
                        <a:lnSpc>
                          <a:spcPts val="1800"/>
                        </a:lnSpc>
                        <a:spcAft>
                          <a:spcPts val="0"/>
                        </a:spcAft>
                      </a:pPr>
                      <a:endParaRPr lang="ja-JP" sz="1050" kern="100" dirty="0">
                        <a:solidFill>
                          <a:srgbClr val="0000CC"/>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gridSpan="2">
                  <a:txBody>
                    <a:bodyPr/>
                    <a:lstStyle/>
                    <a:p>
                      <a:pPr algn="ctr">
                        <a:lnSpc>
                          <a:spcPts val="1800"/>
                        </a:lnSpc>
                        <a:spcAft>
                          <a:spcPts val="0"/>
                        </a:spcAft>
                      </a:pPr>
                      <a:r>
                        <a:rPr lang="ja-JP" sz="1200" kern="100" dirty="0">
                          <a:solidFill>
                            <a:schemeClr val="tx1"/>
                          </a:solidFill>
                          <a:effectLst/>
                          <a:latin typeface="Meiryo UI" panose="020B0604030504040204" pitchFamily="50" charset="-128"/>
                          <a:ea typeface="Meiryo UI" panose="020B0604030504040204" pitchFamily="50" charset="-128"/>
                        </a:rPr>
                        <a:t>要（全部）</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hMerge="1">
                  <a:txBody>
                    <a:bodyPr/>
                    <a:lstStyle/>
                    <a:p>
                      <a:pPr algn="ctr">
                        <a:lnSpc>
                          <a:spcPts val="1800"/>
                        </a:lnSpc>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4193652607"/>
                  </a:ext>
                </a:extLst>
              </a:tr>
              <a:tr h="244915">
                <a:tc gridSpan="5">
                  <a:txBody>
                    <a:bodyPr/>
                    <a:lstStyle/>
                    <a:p>
                      <a:pPr marL="0" marR="0" lvl="0" indent="0" algn="ctr" defTabSz="902533" rtl="0" eaLnBrk="1" fontAlgn="auto" latinLnBrk="0" hangingPunct="1">
                        <a:lnSpc>
                          <a:spcPts val="1800"/>
                        </a:lnSpc>
                        <a:spcBef>
                          <a:spcPts val="0"/>
                        </a:spcBef>
                        <a:spcAft>
                          <a:spcPts val="0"/>
                        </a:spcAft>
                        <a:buClrTx/>
                        <a:buSzTx/>
                        <a:buFontTx/>
                        <a:buNone/>
                        <a:tabLst/>
                        <a:defRPr/>
                      </a:pPr>
                      <a:r>
                        <a:rPr lang="en-US" altLang="ja-JP" sz="800" kern="100" dirty="0">
                          <a:solidFill>
                            <a:schemeClr val="tx1"/>
                          </a:solidFill>
                          <a:effectLst/>
                          <a:latin typeface="Meiryo UI" panose="020B0604030504040204" pitchFamily="50" charset="-128"/>
                          <a:ea typeface="Meiryo UI" panose="020B0604030504040204" pitchFamily="50" charset="-128"/>
                        </a:rPr>
                        <a:t>1</a:t>
                      </a:r>
                      <a:r>
                        <a:rPr lang="ja-JP" altLang="en-US" sz="800" kern="100" dirty="0">
                          <a:solidFill>
                            <a:schemeClr val="tx1"/>
                          </a:solidFill>
                          <a:effectLst/>
                          <a:latin typeface="Meiryo UI" panose="020B0604030504040204" pitchFamily="50" charset="-128"/>
                          <a:ea typeface="Meiryo UI" panose="020B0604030504040204" pitchFamily="50" charset="-128"/>
                        </a:rPr>
                        <a:t>週間程度の十分な期間をおくことが望ましい→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契約変更時の重要事項説明は、説明を受けようとする者が承諾した場合に限り、説明から契約締結まで期間をおかないこととして差し支えない。</a:t>
                      </a:r>
                    </a:p>
                  </a:txBody>
                  <a:tcPr marL="68580" marR="68580" marT="0" marB="0" anchor="ctr">
                    <a:solidFill>
                      <a:srgbClr val="FFFFB7"/>
                    </a:solidFill>
                  </a:tcPr>
                </a:tc>
                <a:tc hMerge="1">
                  <a:txBody>
                    <a:bodyPr/>
                    <a:lstStyle/>
                    <a:p>
                      <a:pPr algn="ctr">
                        <a:lnSpc>
                          <a:spcPts val="1800"/>
                        </a:lnSpc>
                        <a:spcAft>
                          <a:spcPts val="0"/>
                        </a:spcAft>
                      </a:pPr>
                      <a:endParaRPr lang="ja-JP" sz="1050" kern="100" dirty="0">
                        <a:solidFill>
                          <a:srgbClr val="0000CC"/>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accent6">
                        <a:lumMod val="20000"/>
                        <a:lumOff val="80000"/>
                      </a:schemeClr>
                    </a:solidFill>
                  </a:tcPr>
                </a:tc>
                <a:tc hMerge="1">
                  <a:txBody>
                    <a:bodyPr/>
                    <a:lstStyle/>
                    <a:p>
                      <a:endParaRPr kumimoji="1" lang="ja-JP" altLang="en-US"/>
                    </a:p>
                  </a:txBody>
                  <a:tcPr/>
                </a:tc>
                <a:tc hMerge="1">
                  <a:txBody>
                    <a:bodyPr/>
                    <a:lstStyle/>
                    <a:p>
                      <a:pPr algn="ctr">
                        <a:lnSpc>
                          <a:spcPts val="1800"/>
                        </a:lnSpc>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3055720185"/>
                  </a:ext>
                </a:extLst>
              </a:tr>
            </a:tbl>
          </a:graphicData>
        </a:graphic>
      </p:graphicFrame>
      <p:sp>
        <p:nvSpPr>
          <p:cNvPr id="12" name="角丸四角形 11"/>
          <p:cNvSpPr/>
          <p:nvPr/>
        </p:nvSpPr>
        <p:spPr>
          <a:xfrm>
            <a:off x="52817" y="6014008"/>
            <a:ext cx="939744" cy="249076"/>
          </a:xfrm>
          <a:prstGeom prst="roundRect">
            <a:avLst>
              <a:gd name="adj" fmla="val 13724"/>
            </a:avLst>
          </a:prstGeom>
          <a:solidFill>
            <a:srgbClr val="339933"/>
          </a:solidFill>
          <a:ln>
            <a:noFill/>
            <a:headEnd/>
            <a:tailEnd/>
          </a:ln>
        </p:spPr>
        <p:style>
          <a:lnRef idx="2">
            <a:schemeClr val="accent2"/>
          </a:lnRef>
          <a:fillRef idx="1">
            <a:schemeClr val="lt1"/>
          </a:fillRef>
          <a:effectRef idx="0">
            <a:schemeClr val="accent2"/>
          </a:effectRef>
          <a:fontRef idx="minor">
            <a:schemeClr val="dk1"/>
          </a:fontRef>
        </p:style>
        <p:txBody>
          <a:bodyPr bIns="36000" rtlCol="0" anchor="ctr" anchorCtr="0"/>
          <a:lstStyle/>
          <a:p>
            <a:pPr marL="166158" lvl="0" indent="-166158" defTabSz="842618" fontAlgn="auto">
              <a:spcBef>
                <a:spcPts val="0"/>
              </a:spcBef>
              <a:spcAft>
                <a:spcPts val="600"/>
              </a:spcAft>
              <a:defRPr/>
            </a:pPr>
            <a:r>
              <a:rPr lang="ja-JP" altLang="en-US" sz="1400" b="1" noProof="0" dirty="0">
                <a:solidFill>
                  <a:schemeClr val="bg1"/>
                </a:solidFill>
                <a:latin typeface="Meiryo UI" panose="020B0604030504040204" pitchFamily="50" charset="-128"/>
                <a:ea typeface="Meiryo UI" panose="020B0604030504040204" pitchFamily="50" charset="-128"/>
              </a:rPr>
              <a:t>施行日等</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3" name="角丸四角形 12"/>
          <p:cNvSpPr/>
          <p:nvPr/>
        </p:nvSpPr>
        <p:spPr>
          <a:xfrm>
            <a:off x="52816" y="6014007"/>
            <a:ext cx="9797946" cy="807875"/>
          </a:xfrm>
          <a:prstGeom prst="roundRect">
            <a:avLst>
              <a:gd name="adj" fmla="val 2947"/>
            </a:avLst>
          </a:prstGeom>
          <a:noFill/>
          <a:ln w="25400" cap="flat" cmpd="sng" algn="ctr">
            <a:solidFill>
              <a:srgbClr val="339933"/>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p:cNvSpPr txBox="1">
            <a:spLocks noChangeArrowheads="1"/>
          </p:cNvSpPr>
          <p:nvPr/>
        </p:nvSpPr>
        <p:spPr bwMode="auto">
          <a:xfrm>
            <a:off x="114988" y="6295906"/>
            <a:ext cx="9683711" cy="486000"/>
          </a:xfrm>
          <a:prstGeom prst="rect">
            <a:avLst/>
          </a:prstGeom>
          <a:solidFill>
            <a:schemeClr val="accent3">
              <a:lumMod val="20000"/>
              <a:lumOff val="80000"/>
            </a:schemeClr>
          </a:solidFill>
          <a:ln w="3175">
            <a:noFill/>
            <a:prstDash val="sysDot"/>
            <a:miter lim="800000"/>
            <a:headEnd/>
            <a:tailEnd/>
          </a:ln>
        </p:spPr>
        <p:txBody>
          <a:bodyPr wrap="square" tIns="18000" bIns="18000" anchor="t"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85725" indent="-85725" defTabSz="914235" fontAlgn="auto">
              <a:spcBef>
                <a:spcPct val="0"/>
              </a:spcBef>
              <a:spcAft>
                <a:spcPts val="200"/>
              </a:spcAft>
              <a:buNone/>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○本件についてのパブリックコメントを</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日まで実施。</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月中に改正運用指針を公表し、</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日に施行</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defTabSz="914235" fontAlgn="auto">
              <a:spcBef>
                <a:spcPct val="0"/>
              </a:spcBef>
              <a:spcAft>
                <a:spcPts val="200"/>
              </a:spcAft>
              <a:buNone/>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○電話による重要事項説明を可能とする件については引き続き検討中。</a:t>
            </a:r>
          </a:p>
        </p:txBody>
      </p:sp>
      <p:sp>
        <p:nvSpPr>
          <p:cNvPr id="16" name="Rectangle 1"/>
          <p:cNvSpPr>
            <a:spLocks noChangeArrowheads="1"/>
          </p:cNvSpPr>
          <p:nvPr/>
        </p:nvSpPr>
        <p:spPr bwMode="auto">
          <a:xfrm>
            <a:off x="3656856" y="2697275"/>
            <a:ext cx="3096344" cy="184666"/>
          </a:xfrm>
          <a:prstGeom prst="rect">
            <a:avLst/>
          </a:prstGeom>
          <a:solidFill>
            <a:srgbClr val="FFFFB7"/>
          </a:solidFill>
          <a:ln>
            <a:noFill/>
          </a:ln>
          <a:effectLst/>
        </p:spPr>
        <p:txBody>
          <a:bodyPr vert="horz" wrap="square" lIns="0" tIns="0" rIns="0" bIns="0" numCol="1" anchor="ctr" anchorCtr="0" compatLnSpc="1">
            <a:prstTxWarp prst="textNoShape">
              <a:avLst/>
            </a:prstTxWarp>
            <a:spAutoFit/>
          </a:bodyPr>
          <a:lstStyle/>
          <a:p>
            <a:pPr marL="0" marR="0" lvl="0" indent="152400"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色塗り箇所が今回</a:t>
            </a:r>
            <a:r>
              <a:rPr kumimoji="0" lang="ja-JP" altLang="en-US" sz="1200" dirty="0">
                <a:latin typeface="Meiryo UI" panose="020B0604030504040204" pitchFamily="50" charset="-128"/>
                <a:ea typeface="Meiryo UI" panose="020B0604030504040204" pitchFamily="50" charset="-128"/>
              </a:rPr>
              <a:t>（令和</a:t>
            </a:r>
            <a:r>
              <a:rPr kumimoji="0" lang="en-US" altLang="ja-JP" sz="1200" dirty="0">
                <a:latin typeface="Meiryo UI" panose="020B0604030504040204" pitchFamily="50" charset="-128"/>
                <a:ea typeface="Meiryo UI" panose="020B0604030504040204" pitchFamily="50" charset="-128"/>
              </a:rPr>
              <a:t>4</a:t>
            </a:r>
            <a:r>
              <a:rPr kumimoji="0" lang="ja-JP" altLang="en-US" sz="1200" dirty="0">
                <a:latin typeface="Meiryo UI" panose="020B0604030504040204" pitchFamily="50" charset="-128"/>
                <a:ea typeface="Meiryo UI" panose="020B0604030504040204" pitchFamily="50" charset="-128"/>
              </a:rPr>
              <a:t>年</a:t>
            </a:r>
            <a:r>
              <a:rPr kumimoji="0" lang="en-US" altLang="ja-JP" sz="1200" dirty="0">
                <a:latin typeface="Meiryo UI" panose="020B0604030504040204" pitchFamily="50" charset="-128"/>
                <a:ea typeface="Meiryo UI" panose="020B0604030504040204" pitchFamily="50" charset="-128"/>
              </a:rPr>
              <a:t>6</a:t>
            </a:r>
            <a:r>
              <a:rPr kumimoji="0" lang="ja-JP" altLang="en-US" sz="1200" dirty="0">
                <a:latin typeface="Meiryo UI" panose="020B0604030504040204" pitchFamily="50" charset="-128"/>
                <a:ea typeface="Meiryo UI" panose="020B0604030504040204" pitchFamily="50" charset="-128"/>
              </a:rPr>
              <a:t>月）</a:t>
            </a:r>
            <a:r>
              <a:rPr kumimoji="0"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変更部分</a:t>
            </a:r>
          </a:p>
        </p:txBody>
      </p:sp>
    </p:spTree>
    <p:extLst>
      <p:ext uri="{BB962C8B-B14F-4D97-AF65-F5344CB8AC3E}">
        <p14:creationId xmlns:p14="http://schemas.microsoft.com/office/powerpoint/2010/main" val="3018598860"/>
      </p:ext>
    </p:extLst>
  </p:cSld>
  <p:clrMapOvr>
    <a:masterClrMapping/>
  </p:clrMapOvr>
</p:sld>
</file>

<file path=ppt/theme/theme1.xml><?xml version="1.0" encoding="utf-8"?>
<a:theme xmlns:a="http://schemas.openxmlformats.org/drawingml/2006/main" name="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12.xml><?xml version="1.0" encoding="utf-8"?>
<a:theme xmlns:a="http://schemas.openxmlformats.org/drawingml/2006/main" name="2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13.xml><?xml version="1.0" encoding="utf-8"?>
<a:theme xmlns:a="http://schemas.openxmlformats.org/drawingml/2006/main" name="4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14.xml><?xml version="1.0" encoding="utf-8"?>
<a:theme xmlns:a="http://schemas.openxmlformats.org/drawingml/2006/main" name="5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15.xml><?xml version="1.0" encoding="utf-8"?>
<a:theme xmlns:a="http://schemas.openxmlformats.org/drawingml/2006/main" name="6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16.xml><?xml version="1.0" encoding="utf-8"?>
<a:theme xmlns:a="http://schemas.openxmlformats.org/drawingml/2006/main" name="7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17.xml><?xml version="1.0" encoding="utf-8"?>
<a:theme xmlns:a="http://schemas.openxmlformats.org/drawingml/2006/main" name="8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18.xml><?xml version="1.0" encoding="utf-8"?>
<a:theme xmlns:a="http://schemas.openxmlformats.org/drawingml/2006/main" name="9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19.xml><?xml version="1.0" encoding="utf-8"?>
<a:theme xmlns:a="http://schemas.openxmlformats.org/drawingml/2006/main" name="1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0.xml><?xml version="1.0" encoding="utf-8"?>
<a:theme xmlns:a="http://schemas.openxmlformats.org/drawingml/2006/main" name="3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1.xml><?xml version="1.0" encoding="utf-8"?>
<a:theme xmlns:a="http://schemas.openxmlformats.org/drawingml/2006/main" name="4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2.xml><?xml version="1.0" encoding="utf-8"?>
<a:theme xmlns:a="http://schemas.openxmlformats.org/drawingml/2006/main" name="6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3.xml><?xml version="1.0" encoding="utf-8"?>
<a:theme xmlns:a="http://schemas.openxmlformats.org/drawingml/2006/main" name="8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chemeClr val="bg1"/>
        </a:solidFill>
        <a:ln w="12700">
          <a:solidFill>
            <a:srgbClr val="FF0000"/>
          </a:solidFill>
          <a:prstDash val="solid"/>
          <a:tailEnd type="none" w="lg" len="lg"/>
        </a:ln>
      </a:spPr>
      <a:bodyPr vertOverflow="overflow" horzOverflow="overflow"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custGeom>
          <a:avLst/>
          <a:gdLst/>
          <a:ahLst/>
          <a:cxnLst/>
          <a:rect l="l" t="t" r="r" b="b"/>
          <a:pathLst/>
        </a:custGeom>
        <a:noFill/>
      </a:spPr>
      <a:bodyPr vertOverflow="overflow" horzOverflow="overflow" wrap="square" rtlCol="0">
        <a:spAutoFit/>
      </a:bodyPr>
      <a:lstStyle>
        <a:defPPr>
          <a:defRPr sz="1600" dirty="0" smtClean="0">
            <a:latin typeface="HGSｺﾞｼｯｸM"/>
            <a:ea typeface="HGSｺﾞｼｯｸM"/>
          </a:defRPr>
        </a:defPPr>
      </a:lstStyle>
    </a:txDef>
  </a:objectDefaults>
  <a:extraClrSchemeLst/>
</a:theme>
</file>

<file path=ppt/theme/theme24.xml><?xml version="1.0" encoding="utf-8"?>
<a:theme xmlns:a="http://schemas.openxmlformats.org/drawingml/2006/main" name="9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chemeClr val="bg1"/>
        </a:solidFill>
        <a:ln w="12700">
          <a:solidFill>
            <a:srgbClr val="FF0000"/>
          </a:solidFill>
          <a:prstDash val="solid"/>
          <a:tailEnd type="none" w="lg" len="lg"/>
        </a:ln>
      </a:spPr>
      <a:bodyPr vertOverflow="overflow" horzOverflow="overflow"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custGeom>
          <a:avLst/>
          <a:gdLst/>
          <a:ahLst/>
          <a:cxnLst/>
          <a:rect l="l" t="t" r="r" b="b"/>
          <a:pathLst/>
        </a:custGeom>
        <a:noFill/>
      </a:spPr>
      <a:bodyPr vertOverflow="overflow" horzOverflow="overflow" wrap="square" rtlCol="0">
        <a:spAutoFit/>
      </a:bodyPr>
      <a:lstStyle>
        <a:defPPr>
          <a:defRPr sz="1600" dirty="0" smtClean="0">
            <a:latin typeface="HGSｺﾞｼｯｸM"/>
            <a:ea typeface="HGSｺﾞｼｯｸM"/>
          </a:defRPr>
        </a:defPPr>
      </a:lstStyle>
    </a:txDef>
  </a:objectDefaults>
  <a:extraClrSchemeLst/>
</a:theme>
</file>

<file path=ppt/theme/theme25.xml><?xml version="1.0" encoding="utf-8"?>
<a:theme xmlns:a="http://schemas.openxmlformats.org/drawingml/2006/main" name="7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6.xml><?xml version="1.0" encoding="utf-8"?>
<a:theme xmlns:a="http://schemas.openxmlformats.org/drawingml/2006/main" name="10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chemeClr val="bg1"/>
        </a:solidFill>
        <a:ln w="12700">
          <a:solidFill>
            <a:srgbClr val="FF0000"/>
          </a:solidFill>
          <a:prstDash val="solid"/>
          <a:tailEnd type="none" w="lg" len="lg"/>
        </a:ln>
      </a:spPr>
      <a:bodyPr vertOverflow="overflow" horzOverflow="overflow"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custGeom>
          <a:avLst/>
          <a:gdLst/>
          <a:ahLst/>
          <a:cxnLst/>
          <a:rect l="l" t="t" r="r" b="b"/>
          <a:pathLst/>
        </a:custGeom>
        <a:noFill/>
      </a:spPr>
      <a:bodyPr vertOverflow="overflow" horzOverflow="overflow" wrap="square" rtlCol="0">
        <a:spAutoFit/>
      </a:bodyPr>
      <a:lstStyle>
        <a:defPPr>
          <a:defRPr sz="1600" dirty="0" smtClean="0">
            <a:latin typeface="HGSｺﾞｼｯｸM"/>
            <a:ea typeface="HGSｺﾞｼｯｸM"/>
          </a:defRPr>
        </a:defPPr>
      </a:lstStyle>
    </a:txDef>
  </a:objectDefaults>
  <a:extraClrSchemeLst/>
</a:theme>
</file>

<file path=ppt/theme/theme27.xml><?xml version="1.0" encoding="utf-8"?>
<a:theme xmlns:a="http://schemas.openxmlformats.org/drawingml/2006/main" name="11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chemeClr val="bg1"/>
        </a:solidFill>
        <a:ln w="12700">
          <a:solidFill>
            <a:srgbClr val="FF0000"/>
          </a:solidFill>
          <a:prstDash val="solid"/>
          <a:tailEnd type="none" w="lg" len="lg"/>
        </a:ln>
      </a:spPr>
      <a:bodyPr vertOverflow="overflow" horzOverflow="overflow"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custGeom>
          <a:avLst/>
          <a:gdLst/>
          <a:ahLst/>
          <a:cxnLst/>
          <a:rect l="l" t="t" r="r" b="b"/>
          <a:pathLst/>
        </a:custGeom>
        <a:noFill/>
      </a:spPr>
      <a:bodyPr vertOverflow="overflow" horzOverflow="overflow" wrap="square" rtlCol="0">
        <a:spAutoFit/>
      </a:bodyPr>
      <a:lstStyle>
        <a:defPPr>
          <a:defRPr sz="1600" dirty="0" smtClean="0">
            <a:latin typeface="HGSｺﾞｼｯｸM"/>
            <a:ea typeface="HGSｺﾞｼｯｸM"/>
          </a:defRPr>
        </a:defPPr>
      </a:lstStyle>
    </a:txDef>
  </a:objectDefaults>
  <a:extraClrSchemeLst/>
</a:theme>
</file>

<file path=ppt/theme/theme28.xml><?xml version="1.0" encoding="utf-8"?>
<a:theme xmlns:a="http://schemas.openxmlformats.org/drawingml/2006/main" name="12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9.xml><?xml version="1.0" encoding="utf-8"?>
<a:theme xmlns:a="http://schemas.openxmlformats.org/drawingml/2006/main" name="10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3.xml><?xml version="1.0" encoding="utf-8"?>
<a:theme xmlns:a="http://schemas.openxmlformats.org/drawingml/2006/main" name="テーマ6">
  <a:themeElements>
    <a:clrScheme name="１．住宅政策の当面課題と２００年住宅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１．住宅政策の当面課題と２００年住宅">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noFill/>
        <a:ln w="9525" cap="flat" cmpd="sng" algn="ctr">
          <a:noFill/>
          <a:prstDash val="solid"/>
          <a:round/>
          <a:headEnd type="none" w="med" len="med"/>
          <a:tailEnd type="none" w="med" len="med"/>
        </a:ln>
        <a:effectLst/>
      </a:spPr>
      <a:bodyPr vertOverflow="overflow" horzOverflow="overflow" wrap="square" lIns="95761" tIns="47880" rIns="95761" bIns="47880" numCol="1" anchor="t" anchorCtr="0" compatLnSpc="1">
        <a:spAutoFit/>
      </a:bodyPr>
      <a:lstStyle>
        <a:defPPr marL="0" marR="0" indent="0" algn="l" defTabSz="914400" rtl="0" eaLnBrk="1" fontAlgn="base" latinLnBrk="0" hangingPunct="1">
          <a:lnSpc>
            <a:spcPct val="100000"/>
          </a:lnSpc>
          <a:spcBef>
            <a:spcPct val="50000"/>
          </a:spcBef>
          <a:spcAft>
            <a:spcPct val="0"/>
          </a:spcAft>
          <a:defRPr kumimoji="1" lang="ja-JP" altLang="en-US" sz="1200" b="0" i="0" u="none" strike="noStrike" cap="none" normalizeH="0" baseline="0" smtClean="0">
            <a:ln>
              <a:noFill/>
            </a:ln>
            <a:solidFill>
              <a:schemeClr val="tx1"/>
            </a:solidFill>
            <a:effectLst/>
            <a:latin typeface="ＭＳ Ｐゴシック"/>
            <a:ea typeface="ＭＳ Ｐゴシック"/>
          </a:defRPr>
        </a:defPPr>
      </a:lstStyle>
    </a:spDef>
    <a:lnDef>
      <a:spPr>
        <a:custGeom>
          <a:avLst/>
          <a:gdLst/>
          <a:ahLst/>
          <a:cxnLst/>
          <a:rect l="0" t="0" r="0" b="0"/>
          <a:pathLst/>
        </a:custGeom>
        <a:noFill/>
        <a:ln w="9525" cap="flat" cmpd="sng" algn="ctr">
          <a:noFill/>
          <a:prstDash val="solid"/>
          <a:round/>
          <a:headEnd type="none" w="med" len="med"/>
          <a:tailEnd type="none" w="med" len="med"/>
        </a:ln>
        <a:effectLst/>
      </a:spPr>
      <a:bodyPr vertOverflow="overflow" horzOverflow="overflow" wrap="square" lIns="95761" tIns="47880" rIns="95761" bIns="47880" numCol="1" anchor="t" anchorCtr="0" compatLnSpc="1">
        <a:spAutoFit/>
      </a:bodyPr>
      <a:lstStyle>
        <a:defPPr marL="0" marR="0" indent="0" algn="l" defTabSz="914400" rtl="0" eaLnBrk="1" fontAlgn="base" latinLnBrk="0" hangingPunct="1">
          <a:lnSpc>
            <a:spcPct val="100000"/>
          </a:lnSpc>
          <a:spcBef>
            <a:spcPct val="50000"/>
          </a:spcBef>
          <a:spcAft>
            <a:spcPct val="0"/>
          </a:spcAft>
          <a:defRPr kumimoji="1" lang="ja-JP" altLang="en-US" sz="1200" b="0" i="0" u="none" strike="noStrike" cap="none" normalizeH="0" baseline="0" smtClean="0">
            <a:ln>
              <a:noFill/>
            </a:ln>
            <a:solidFill>
              <a:schemeClr val="tx1"/>
            </a:solidFill>
            <a:effectLst/>
            <a:latin typeface="ＭＳ Ｐゴシック"/>
            <a:ea typeface="ＭＳ Ｐゴシック"/>
          </a:defRPr>
        </a:defPPr>
      </a:lstStyle>
    </a:lnDef>
  </a:objectDefaults>
  <a:extraClrSchemeLst/>
</a:theme>
</file>

<file path=ppt/theme/theme30.xml><?xml version="1.0" encoding="utf-8"?>
<a:theme xmlns:a="http://schemas.openxmlformats.org/drawingml/2006/main" name="17_標準デザイン">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Overflow="overflow" horzOverflow="overflow" wrap="square" numCol="1" anchor="t" anchorCtr="0" compatLnSpc="1"/>
      <a:lstStyle>
        <a:defPPr marL="0" marR="0" indent="0" algn="ctr" defTabSz="914400" rtl="0" eaLnBrk="1" fontAlgn="base" latinLnBrk="0" hangingPunct="1">
          <a:lnSpc>
            <a:spcPct val="100000"/>
          </a:lnSpc>
          <a:spcBef>
            <a:spcPct val="0"/>
          </a:spcBef>
          <a:spcAft>
            <a:spcPct val="0"/>
          </a:spcAft>
          <a:defRPr kumimoji="1" lang="ja-JP" altLang="en-US" sz="1600" b="0" i="0" u="none" strike="noStrike" cap="none" normalizeH="0" baseline="0" smtClean="0">
            <a:ln>
              <a:noFill/>
            </a:ln>
            <a:solidFill>
              <a:schemeClr val="tx1"/>
            </a:solidFill>
            <a:effectLst/>
            <a:latin typeface="Arial"/>
            <a:ea typeface="ＭＳ Ｐゴシック"/>
          </a:defRPr>
        </a:defPPr>
      </a:lstStyle>
    </a:spDef>
    <a:lnDef>
      <a:spPr>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Overflow="overflow" horzOverflow="overflow" wrap="square" numCol="1" anchor="t" anchorCtr="0" compatLnSpc="1"/>
      <a:lstStyle>
        <a:defPPr marL="0" marR="0" indent="0" algn="ctr" defTabSz="914400" rtl="0" eaLnBrk="1" fontAlgn="base" latinLnBrk="0" hangingPunct="1">
          <a:lnSpc>
            <a:spcPct val="100000"/>
          </a:lnSpc>
          <a:spcBef>
            <a:spcPct val="0"/>
          </a:spcBef>
          <a:spcAft>
            <a:spcPct val="0"/>
          </a:spcAft>
          <a:defRPr kumimoji="1" lang="ja-JP" altLang="en-US" sz="1600" b="0" i="0" u="none" strike="noStrike" cap="none" normalizeH="0" baseline="0" smtClean="0">
            <a:ln>
              <a:noFill/>
            </a:ln>
            <a:solidFill>
              <a:schemeClr val="tx1"/>
            </a:solidFill>
            <a:effectLst/>
            <a:latin typeface="Arial"/>
            <a:ea typeface="ＭＳ Ｐゴシック"/>
          </a:defRPr>
        </a:defPPr>
      </a:lstStyle>
    </a:lnDef>
    <a:txDef>
      <a:spPr>
        <a:custGeom>
          <a:avLst/>
          <a:gdLst/>
          <a:ahLst/>
          <a:cxnLst/>
          <a:rect l="l" t="t" r="r" b="b"/>
          <a:pathLst/>
        </a:custGeom>
        <a:noFill/>
      </a:spPr>
      <a:bodyPr vertOverflow="overflow" horzOverflow="overflow" wrap="none" rtlCol="0">
        <a:spAutoFit/>
      </a:bodyPr>
      <a:lstStyle>
        <a:defPPr algn="l">
          <a:defRPr sz="2800" dirty="0" smtClean="0"/>
        </a:defPPr>
      </a:lstStyle>
    </a:txDef>
  </a:objectDefaults>
  <a:extraClrSchemeLst/>
</a:theme>
</file>

<file path=ppt/theme/theme3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3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5.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1_国交省">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１．住宅政策の当面課題と２００年住宅">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noFill/>
        <a:ln w="9525" cap="flat" cmpd="sng" algn="ctr">
          <a:solidFill>
            <a:srgbClr val="FF0000"/>
          </a:solidFill>
          <a:prstDash val="solid"/>
          <a:round/>
          <a:headEnd type="none" w="med" len="med"/>
          <a:tailEnd type="none" w="med" len="med"/>
        </a:ln>
        <a:effectLst/>
      </a:spPr>
      <a:bodyPr vertOverflow="overflow" horzOverflow="overflow" wrap="square" lIns="95761" tIns="47880" rIns="95761" bIns="47880" numCol="1" rtlCol="0" anchor="t" anchorCtr="0" compatLnSpc="1">
        <a:spAutoFit/>
      </a:bodyPr>
      <a:lstStyle>
        <a:defPPr marL="0" marR="0" indent="0" algn="l" defTabSz="914400" rtl="0" eaLnBrk="1" fontAlgn="base" latinLnBrk="0" hangingPunct="1">
          <a:lnSpc>
            <a:spcPct val="100000"/>
          </a:lnSpc>
          <a:spcBef>
            <a:spcPct val="50000"/>
          </a:spcBef>
          <a:spcAft>
            <a:spcPct val="0"/>
          </a:spcAft>
          <a:defRPr kumimoji="1" sz="1200" b="0" i="0" u="none" strike="noStrike" cap="none" normalizeH="0" baseline="0" smtClean="0">
            <a:ln>
              <a:noFill/>
            </a:ln>
            <a:solidFill>
              <a:schemeClr val="tx1"/>
            </a:solidFill>
            <a:effectLst/>
            <a:latin typeface="ＭＳ Ｐゴシック"/>
            <a:ea typeface="ＭＳ Ｐゴシック"/>
          </a:defRPr>
        </a:defPPr>
      </a:lstStyle>
    </a:spDef>
    <a:lnDef>
      <a:spPr>
        <a:custGeom>
          <a:avLst/>
          <a:gdLst/>
          <a:ahLst/>
          <a:cxnLst/>
          <a:rect l="0" t="0" r="0" b="0"/>
          <a:pathLst/>
        </a:custGeom>
        <a:noFill/>
        <a:ln w="9525" cap="flat" cmpd="sng" algn="ctr">
          <a:noFill/>
          <a:prstDash val="solid"/>
          <a:round/>
          <a:headEnd type="none" w="med" len="med"/>
          <a:tailEnd type="none" w="med" len="med"/>
        </a:ln>
        <a:effectLst/>
      </a:spPr>
      <a:bodyPr vertOverflow="overflow" horzOverflow="overflow" wrap="square" lIns="95761" tIns="47880" rIns="95761" bIns="47880" numCol="1" anchor="t" anchorCtr="0" compatLnSpc="1">
        <a:spAutoFit/>
      </a:bodyPr>
      <a:lstStyle>
        <a:defPPr marL="0" marR="0" indent="0" algn="l" defTabSz="914400" rtl="0" eaLnBrk="1" fontAlgn="base" latinLnBrk="0" hangingPunct="1">
          <a:lnSpc>
            <a:spcPct val="100000"/>
          </a:lnSpc>
          <a:spcBef>
            <a:spcPct val="50000"/>
          </a:spcBef>
          <a:spcAft>
            <a:spcPct val="0"/>
          </a:spcAft>
          <a:defRPr kumimoji="1" lang="ja-JP" altLang="en-US" sz="1200" b="0" i="0" u="none" strike="noStrike" cap="none" normalizeH="0" baseline="0" smtClean="0">
            <a:ln>
              <a:noFill/>
            </a:ln>
            <a:solidFill>
              <a:schemeClr val="tx1"/>
            </a:solidFill>
            <a:effectLst/>
            <a:latin typeface="ＭＳ Ｐゴシック"/>
            <a:ea typeface="ＭＳ Ｐゴシック"/>
          </a:defRPr>
        </a:defPPr>
      </a:lstStyle>
    </a:lnDef>
  </a:objectDefaults>
  <a:extraClrSchemeLst/>
</a:theme>
</file>

<file path=ppt/theme/theme7.xml><?xml version="1.0" encoding="utf-8"?>
<a:theme xmlns:a="http://schemas.openxmlformats.org/drawingml/2006/main" name="2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5_テーマ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1_テーマ3">
  <a:themeElements>
    <a:clrScheme name="ユーザー定義 5">
      <a:dk1>
        <a:srgbClr val="000000"/>
      </a:dk1>
      <a:lt1>
        <a:srgbClr val="FFFFFF"/>
      </a:lt1>
      <a:dk2>
        <a:srgbClr val="000000"/>
      </a:dk2>
      <a:lt2>
        <a:srgbClr val="808080"/>
      </a:lt2>
      <a:accent1>
        <a:srgbClr val="BBE0E3"/>
      </a:accent1>
      <a:accent2>
        <a:srgbClr val="333399"/>
      </a:accent2>
      <a:accent3>
        <a:srgbClr val="C0504D"/>
      </a:accent3>
      <a:accent4>
        <a:srgbClr val="F79646"/>
      </a:accent4>
      <a:accent5>
        <a:srgbClr val="8064A2"/>
      </a:accent5>
      <a:accent6>
        <a:srgbClr val="4BACC6"/>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defRPr sz="1600" dirty="0" smtClean="0">
            <a:solidFill>
              <a:srgbClr val="000000"/>
            </a:solidFill>
            <a:latin typeface="ＭＳ Ｐゴシック"/>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0</TotalTime>
  <Words>679</Words>
  <Application>Microsoft Office PowerPoint</Application>
  <PresentationFormat>A4 210 x 297 mm</PresentationFormat>
  <Paragraphs>69</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30</vt:i4>
      </vt:variant>
      <vt:variant>
        <vt:lpstr>スライド タイトル</vt:lpstr>
      </vt:variant>
      <vt:variant>
        <vt:i4>1</vt:i4>
      </vt:variant>
    </vt:vector>
  </HeadingPairs>
  <TitlesOfParts>
    <vt:vector size="40" baseType="lpstr">
      <vt:lpstr>Helvetica Neue</vt:lpstr>
      <vt:lpstr>HGP創英角ｺﾞｼｯｸUB</vt:lpstr>
      <vt:lpstr>Meiryo UI</vt:lpstr>
      <vt:lpstr>ＭＳ Ｐゴシック</vt:lpstr>
      <vt:lpstr>Arial</vt:lpstr>
      <vt:lpstr>Bodoni MT</vt:lpstr>
      <vt:lpstr>Broadway</vt:lpstr>
      <vt:lpstr>Calibri</vt:lpstr>
      <vt:lpstr>Times New Roman</vt:lpstr>
      <vt:lpstr>テーマ4</vt:lpstr>
      <vt:lpstr>2_デザインの設定</vt:lpstr>
      <vt:lpstr>テーマ6</vt:lpstr>
      <vt:lpstr>3_テーマ3</vt:lpstr>
      <vt:lpstr>1_デザインの設定</vt:lpstr>
      <vt:lpstr>1_国交省</vt:lpstr>
      <vt:lpstr>2_テーマ4</vt:lpstr>
      <vt:lpstr>5_テーマ4</vt:lpstr>
      <vt:lpstr>1_テーマ3</vt:lpstr>
      <vt:lpstr>1_標準デザイン</vt:lpstr>
      <vt:lpstr>テーマ3</vt:lpstr>
      <vt:lpstr>2_テーマ3</vt:lpstr>
      <vt:lpstr>4_テーマ3</vt:lpstr>
      <vt:lpstr>5_テーマ3</vt:lpstr>
      <vt:lpstr>6_テーマ3</vt:lpstr>
      <vt:lpstr>7_テーマ3</vt:lpstr>
      <vt:lpstr>8_テーマ3</vt:lpstr>
      <vt:lpstr>9_テーマ3</vt:lpstr>
      <vt:lpstr>1_テーマ4</vt:lpstr>
      <vt:lpstr>3_テーマ4</vt:lpstr>
      <vt:lpstr>4_テーマ4</vt:lpstr>
      <vt:lpstr>6_テーマ4</vt:lpstr>
      <vt:lpstr>8_テーマ4</vt:lpstr>
      <vt:lpstr>9_テーマ4</vt:lpstr>
      <vt:lpstr>7_テーマ4</vt:lpstr>
      <vt:lpstr>10_テーマ4</vt:lpstr>
      <vt:lpstr>11_テーマ4</vt:lpstr>
      <vt:lpstr>12_テーマ4</vt:lpstr>
      <vt:lpstr>10_テーマ3</vt:lpstr>
      <vt:lpstr>17_標準デザイン</vt:lpstr>
      <vt:lpstr>賃貸住宅管理業法 運用指針の主な改正点（令和４年６月施行）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賃貸住宅管理業の現状と今後の展開等について （賃貸住宅の管理業務等の適正化に関する法律について）</dc:title>
  <dc:creator/>
  <cp:lastModifiedBy/>
  <cp:revision>19</cp:revision>
  <dcterms:created xsi:type="dcterms:W3CDTF">2021-11-08T07:11:46Z</dcterms:created>
  <dcterms:modified xsi:type="dcterms:W3CDTF">2022-04-01T06:00:56Z</dcterms:modified>
</cp:coreProperties>
</file>